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0" r:id="rId2"/>
    <p:sldId id="269" r:id="rId3"/>
    <p:sldId id="271" r:id="rId4"/>
    <p:sldId id="272" r:id="rId5"/>
    <p:sldId id="273" r:id="rId6"/>
    <p:sldId id="274" r:id="rId7"/>
    <p:sldId id="275" r:id="rId8"/>
    <p:sldId id="276" r:id="rId9"/>
    <p:sldId id="263" r:id="rId10"/>
    <p:sldId id="264" r:id="rId11"/>
    <p:sldId id="260" r:id="rId12"/>
    <p:sldId id="256" r:id="rId13"/>
    <p:sldId id="257" r:id="rId14"/>
    <p:sldId id="261" r:id="rId15"/>
    <p:sldId id="259" r:id="rId16"/>
    <p:sldId id="258" r:id="rId17"/>
    <p:sldId id="266" r:id="rId1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4" d="100"/>
          <a:sy n="104" d="100"/>
        </p:scale>
        <p:origin x="-17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13.11.2013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13.11.2013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13.11.2013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13.11.2013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13.11.2013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13.11.2013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13.11.2013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13.11.2013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0"/>
            <a:ext cx="8858312" cy="785794"/>
          </a:xfrm>
        </p:spPr>
        <p:txBody>
          <a:bodyPr>
            <a:normAutofit/>
          </a:bodyPr>
          <a:lstStyle/>
          <a:p>
            <a:r>
              <a:rPr lang="ky-KG" sz="1800" dirty="0" smtClean="0"/>
              <a:t>Антропогенез жана биосфера</a:t>
            </a:r>
            <a:br>
              <a:rPr lang="ky-KG" sz="1800" dirty="0" smtClean="0"/>
            </a:br>
            <a:r>
              <a:rPr lang="ky-KG" sz="1800" dirty="0" smtClean="0"/>
              <a:t>Адамзаттын калыптанышынын биологиялык өбөлгөлөрү</a:t>
            </a:r>
            <a:endParaRPr lang="ru-RU" sz="1800" dirty="0"/>
          </a:p>
        </p:txBody>
      </p:sp>
      <p:sp>
        <p:nvSpPr>
          <p:cNvPr id="3" name="Содержимое 2"/>
          <p:cNvSpPr>
            <a:spLocks noGrp="1"/>
          </p:cNvSpPr>
          <p:nvPr>
            <p:ph sz="half" idx="1"/>
          </p:nvPr>
        </p:nvSpPr>
        <p:spPr>
          <a:xfrm>
            <a:off x="214282" y="928670"/>
            <a:ext cx="5357850" cy="5786478"/>
          </a:xfrm>
        </p:spPr>
        <p:txBody>
          <a:bodyPr>
            <a:normAutofit fontScale="70000" lnSpcReduction="20000"/>
          </a:bodyPr>
          <a:lstStyle/>
          <a:p>
            <a:r>
              <a:rPr lang="ru-RU" dirty="0" err="1" smtClean="0"/>
              <a:t>Ердаков</a:t>
            </a:r>
            <a:r>
              <a:rPr lang="ru-RU" dirty="0" smtClean="0"/>
              <a:t> Л.Н. Человек в биосфере. М.: ИНФРА-М, 2013. – 206 с. (Высшее образование </a:t>
            </a:r>
            <a:r>
              <a:rPr lang="ru-RU" dirty="0" err="1" smtClean="0"/>
              <a:t>Бакалавриат</a:t>
            </a:r>
            <a:r>
              <a:rPr lang="ru-RU" dirty="0" smtClean="0"/>
              <a:t>).</a:t>
            </a:r>
          </a:p>
          <a:p>
            <a:r>
              <a:rPr lang="ru-RU" dirty="0" smtClean="0"/>
              <a:t>Л.С. </a:t>
            </a:r>
            <a:r>
              <a:rPr lang="ru-RU" dirty="0" err="1" smtClean="0"/>
              <a:t>Ердаковдун</a:t>
            </a:r>
            <a:r>
              <a:rPr lang="ru-RU" dirty="0" smtClean="0"/>
              <a:t> </a:t>
            </a:r>
            <a:r>
              <a:rPr lang="ru-RU" dirty="0" err="1" smtClean="0"/>
              <a:t>китеби</a:t>
            </a:r>
            <a:r>
              <a:rPr lang="ru-RU" dirty="0" smtClean="0"/>
              <a:t> </a:t>
            </a:r>
            <a:r>
              <a:rPr lang="ru-RU" dirty="0" err="1" smtClean="0"/>
              <a:t>адамдын</a:t>
            </a:r>
            <a:r>
              <a:rPr lang="ru-RU" dirty="0" smtClean="0"/>
              <a:t> </a:t>
            </a:r>
            <a:r>
              <a:rPr lang="ru-RU" dirty="0" err="1" smtClean="0"/>
              <a:t>экологиялык</a:t>
            </a:r>
            <a:r>
              <a:rPr lang="ru-RU" dirty="0" smtClean="0"/>
              <a:t> </a:t>
            </a:r>
            <a:r>
              <a:rPr lang="ru-RU" dirty="0" err="1" smtClean="0"/>
              <a:t>өзгөчөлүгүнө арналган</a:t>
            </a:r>
            <a:r>
              <a:rPr lang="ru-RU" dirty="0" smtClean="0"/>
              <a:t>. </a:t>
            </a:r>
            <a:r>
              <a:rPr lang="ru-RU" dirty="0" err="1" smtClean="0"/>
              <a:t>Тагыраак</a:t>
            </a:r>
            <a:r>
              <a:rPr lang="ru-RU" dirty="0" smtClean="0"/>
              <a:t> </a:t>
            </a:r>
            <a:r>
              <a:rPr lang="ru-RU" dirty="0" err="1" smtClean="0"/>
              <a:t>айтканда</a:t>
            </a:r>
            <a:r>
              <a:rPr lang="ru-RU" dirty="0" smtClean="0"/>
              <a:t> </a:t>
            </a:r>
            <a:r>
              <a:rPr lang="ru-RU" dirty="0" err="1" smtClean="0"/>
              <a:t>байыркы</a:t>
            </a:r>
            <a:r>
              <a:rPr lang="ru-RU" dirty="0" smtClean="0"/>
              <a:t> </a:t>
            </a:r>
            <a:r>
              <a:rPr lang="ru-RU" dirty="0" err="1" smtClean="0"/>
              <a:t>гомининдерден</a:t>
            </a:r>
            <a:r>
              <a:rPr lang="ru-RU" dirty="0" smtClean="0"/>
              <a:t> </a:t>
            </a:r>
            <a:r>
              <a:rPr lang="ru-RU" dirty="0" err="1" smtClean="0"/>
              <a:t>тартып</a:t>
            </a:r>
            <a:r>
              <a:rPr lang="ru-RU" dirty="0" smtClean="0"/>
              <a:t> </a:t>
            </a:r>
            <a:r>
              <a:rPr lang="ru-RU" dirty="0" err="1" smtClean="0"/>
              <a:t>азыркы</a:t>
            </a:r>
            <a:r>
              <a:rPr lang="ru-RU" dirty="0" smtClean="0"/>
              <a:t> </a:t>
            </a:r>
            <a:r>
              <a:rPr lang="ru-RU" dirty="0" err="1" smtClean="0"/>
              <a:t>адамдар</a:t>
            </a:r>
            <a:r>
              <a:rPr lang="ru-RU" dirty="0" smtClean="0"/>
              <a:t> </a:t>
            </a:r>
            <a:r>
              <a:rPr lang="ru-RU" dirty="0" err="1" smtClean="0"/>
              <a:t>курчап</a:t>
            </a:r>
            <a:r>
              <a:rPr lang="ru-RU" dirty="0" smtClean="0"/>
              <a:t> </a:t>
            </a:r>
            <a:r>
              <a:rPr lang="ru-RU" dirty="0" err="1" smtClean="0"/>
              <a:t>турган</a:t>
            </a:r>
            <a:r>
              <a:rPr lang="ru-RU" dirty="0" smtClean="0"/>
              <a:t> </a:t>
            </a:r>
            <a:r>
              <a:rPr lang="ru-RU" dirty="0" err="1" smtClean="0"/>
              <a:t>чөйрө </a:t>
            </a:r>
            <a:r>
              <a:rPr lang="ru-RU" dirty="0" smtClean="0"/>
              <a:t>(биосфера) </a:t>
            </a:r>
            <a:r>
              <a:rPr lang="ru-RU" dirty="0" err="1" smtClean="0"/>
              <a:t>менен</a:t>
            </a:r>
            <a:r>
              <a:rPr lang="ru-RU" dirty="0" smtClean="0"/>
              <a:t> </a:t>
            </a:r>
            <a:r>
              <a:rPr lang="ru-RU" dirty="0" err="1" smtClean="0"/>
              <a:t>тыгыз</a:t>
            </a:r>
            <a:r>
              <a:rPr lang="ru-RU" dirty="0" smtClean="0"/>
              <a:t> </a:t>
            </a:r>
            <a:r>
              <a:rPr lang="ru-RU" dirty="0" err="1" smtClean="0"/>
              <a:t>байланышта</a:t>
            </a:r>
            <a:r>
              <a:rPr lang="ru-RU" dirty="0" smtClean="0"/>
              <a:t> </a:t>
            </a:r>
            <a:r>
              <a:rPr lang="ru-RU" dirty="0" err="1" smtClean="0"/>
              <a:t>мүнөздөлөт</a:t>
            </a:r>
            <a:r>
              <a:rPr lang="ru-RU" dirty="0" smtClean="0"/>
              <a:t>. </a:t>
            </a:r>
          </a:p>
          <a:p>
            <a:r>
              <a:rPr lang="ru-RU" dirty="0" err="1" smtClean="0"/>
              <a:t>Биринчи</a:t>
            </a:r>
            <a:r>
              <a:rPr lang="ru-RU" dirty="0" smtClean="0"/>
              <a:t> </a:t>
            </a:r>
            <a:r>
              <a:rPr lang="ru-RU" dirty="0" err="1" smtClean="0"/>
              <a:t>байыркы</a:t>
            </a:r>
            <a:r>
              <a:rPr lang="ru-RU" dirty="0" smtClean="0"/>
              <a:t> </a:t>
            </a:r>
            <a:r>
              <a:rPr lang="ru-RU" dirty="0" err="1" smtClean="0"/>
              <a:t>гомининдердин</a:t>
            </a:r>
            <a:r>
              <a:rPr lang="ru-RU" dirty="0" smtClean="0"/>
              <a:t> </a:t>
            </a:r>
            <a:r>
              <a:rPr lang="ru-RU" dirty="0" err="1" smtClean="0"/>
              <a:t>бак-дарактардагы</a:t>
            </a:r>
            <a:r>
              <a:rPr lang="ru-RU" dirty="0" smtClean="0"/>
              <a:t> </a:t>
            </a:r>
            <a:r>
              <a:rPr lang="ru-RU" dirty="0" err="1" smtClean="0"/>
              <a:t>жашоодон</a:t>
            </a:r>
            <a:r>
              <a:rPr lang="ru-RU" dirty="0" smtClean="0"/>
              <a:t> </a:t>
            </a:r>
            <a:r>
              <a:rPr lang="ru-RU" dirty="0" err="1" smtClean="0"/>
              <a:t>жерге</a:t>
            </a:r>
            <a:r>
              <a:rPr lang="ru-RU" dirty="0" smtClean="0"/>
              <a:t> </a:t>
            </a:r>
            <a:r>
              <a:rPr lang="ru-RU" dirty="0" err="1" smtClean="0"/>
              <a:t>ыңгайлашып жашоого</a:t>
            </a:r>
            <a:r>
              <a:rPr lang="ru-RU" dirty="0" smtClean="0"/>
              <a:t> </a:t>
            </a:r>
            <a:r>
              <a:rPr lang="ru-RU" dirty="0" err="1" smtClean="0"/>
              <a:t>өтүү маселеси</a:t>
            </a:r>
            <a:r>
              <a:rPr lang="ru-RU" dirty="0" smtClean="0"/>
              <a:t> </a:t>
            </a:r>
            <a:r>
              <a:rPr lang="ru-RU" dirty="0" err="1" smtClean="0"/>
              <a:t>каралат</a:t>
            </a:r>
            <a:r>
              <a:rPr lang="ru-RU" dirty="0" smtClean="0"/>
              <a:t>. </a:t>
            </a:r>
            <a:r>
              <a:rPr lang="ru-RU" dirty="0" err="1" smtClean="0"/>
              <a:t>Австралопитектер</a:t>
            </a:r>
            <a:r>
              <a:rPr lang="ru-RU" dirty="0" smtClean="0"/>
              <a:t> </a:t>
            </a:r>
            <a:r>
              <a:rPr lang="ru-RU" dirty="0" err="1" smtClean="0"/>
              <a:t>(түштүк маймылы</a:t>
            </a:r>
            <a:r>
              <a:rPr lang="ru-RU" dirty="0" smtClean="0"/>
              <a:t>) же австралопитек </a:t>
            </a:r>
            <a:r>
              <a:rPr lang="ru-RU" dirty="0" err="1" smtClean="0"/>
              <a:t>тегиндегилер</a:t>
            </a:r>
            <a:r>
              <a:rPr lang="ru-RU" dirty="0" smtClean="0"/>
              <a:t> </a:t>
            </a:r>
            <a:r>
              <a:rPr lang="ru-RU" dirty="0" err="1" smtClean="0"/>
              <a:t>тропикалык</a:t>
            </a:r>
            <a:r>
              <a:rPr lang="ru-RU" dirty="0" smtClean="0"/>
              <a:t> </a:t>
            </a:r>
            <a:r>
              <a:rPr lang="ru-RU" dirty="0" err="1" smtClean="0"/>
              <a:t>токойлордон</a:t>
            </a:r>
            <a:r>
              <a:rPr lang="ru-RU" dirty="0" smtClean="0"/>
              <a:t> </a:t>
            </a:r>
            <a:r>
              <a:rPr lang="ru-RU" dirty="0" err="1" smtClean="0"/>
              <a:t>чыгып</a:t>
            </a:r>
            <a:r>
              <a:rPr lang="ru-RU" dirty="0" smtClean="0"/>
              <a:t>, </a:t>
            </a:r>
            <a:r>
              <a:rPr lang="ru-RU" dirty="0" err="1" smtClean="0"/>
              <a:t>ошол</a:t>
            </a:r>
            <a:r>
              <a:rPr lang="ru-RU" dirty="0" smtClean="0"/>
              <a:t> эле </a:t>
            </a:r>
            <a:r>
              <a:rPr lang="ru-RU" dirty="0" err="1" smtClean="0"/>
              <a:t>кеңдикте жашоосун</a:t>
            </a:r>
            <a:r>
              <a:rPr lang="ru-RU" dirty="0" smtClean="0"/>
              <a:t> </a:t>
            </a:r>
            <a:r>
              <a:rPr lang="ru-RU" dirty="0" err="1" smtClean="0"/>
              <a:t>улантат</a:t>
            </a:r>
            <a:r>
              <a:rPr lang="ru-RU" dirty="0" smtClean="0"/>
              <a:t>. </a:t>
            </a:r>
            <a:r>
              <a:rPr lang="ru-RU" dirty="0" err="1" smtClean="0"/>
              <a:t>Токойдон</a:t>
            </a:r>
            <a:r>
              <a:rPr lang="ru-RU" dirty="0" smtClean="0"/>
              <a:t> </a:t>
            </a:r>
            <a:r>
              <a:rPr lang="ru-RU" dirty="0" err="1" smtClean="0"/>
              <a:t>аларды</a:t>
            </a:r>
            <a:r>
              <a:rPr lang="ru-RU" dirty="0" smtClean="0"/>
              <a:t> башка </a:t>
            </a:r>
            <a:r>
              <a:rPr lang="ru-RU" dirty="0" err="1" smtClean="0"/>
              <a:t>маймылдар</a:t>
            </a:r>
            <a:r>
              <a:rPr lang="ru-RU" dirty="0" smtClean="0"/>
              <a:t> </a:t>
            </a:r>
            <a:r>
              <a:rPr lang="ru-RU" dirty="0" err="1" smtClean="0"/>
              <a:t>кууп</a:t>
            </a:r>
            <a:r>
              <a:rPr lang="ru-RU" dirty="0" smtClean="0"/>
              <a:t> </a:t>
            </a:r>
            <a:r>
              <a:rPr lang="ru-RU" dirty="0" err="1" smtClean="0"/>
              <a:t>чыктыбы</a:t>
            </a:r>
            <a:r>
              <a:rPr lang="ru-RU" dirty="0" smtClean="0"/>
              <a:t>?  </a:t>
            </a:r>
            <a:r>
              <a:rPr lang="ru-RU" dirty="0" err="1" smtClean="0"/>
              <a:t>Балким</a:t>
            </a:r>
            <a:r>
              <a:rPr lang="ru-RU" dirty="0" smtClean="0"/>
              <a:t> </a:t>
            </a:r>
            <a:r>
              <a:rPr lang="ru-RU" dirty="0" err="1" smtClean="0"/>
              <a:t>токойлордун</a:t>
            </a:r>
            <a:r>
              <a:rPr lang="ru-RU" dirty="0" smtClean="0"/>
              <a:t> </a:t>
            </a:r>
            <a:r>
              <a:rPr lang="ru-RU" dirty="0" err="1" smtClean="0"/>
              <a:t>аянты</a:t>
            </a:r>
            <a:r>
              <a:rPr lang="ru-RU" dirty="0" smtClean="0"/>
              <a:t> </a:t>
            </a:r>
            <a:r>
              <a:rPr lang="ru-RU" dirty="0" err="1" smtClean="0"/>
              <a:t>азайган</a:t>
            </a:r>
            <a:r>
              <a:rPr lang="ru-RU" dirty="0" smtClean="0"/>
              <a:t>? Же </a:t>
            </a:r>
            <a:r>
              <a:rPr lang="ru-RU" dirty="0" err="1" smtClean="0"/>
              <a:t>аш-болумдуу</a:t>
            </a:r>
            <a:r>
              <a:rPr lang="ru-RU" dirty="0" smtClean="0"/>
              <a:t> </a:t>
            </a:r>
            <a:r>
              <a:rPr lang="ru-RU" dirty="0" err="1" smtClean="0"/>
              <a:t>тамак</a:t>
            </a:r>
            <a:r>
              <a:rPr lang="ru-RU" dirty="0" smtClean="0"/>
              <a:t> ресурсу </a:t>
            </a:r>
            <a:r>
              <a:rPr lang="ru-RU" dirty="0" err="1" smtClean="0"/>
              <a:t>азайган</a:t>
            </a:r>
            <a:r>
              <a:rPr lang="ru-RU" dirty="0" smtClean="0"/>
              <a:t> </a:t>
            </a:r>
            <a:r>
              <a:rPr lang="ru-RU" dirty="0" err="1" smtClean="0"/>
              <a:t>чыгар</a:t>
            </a:r>
            <a:r>
              <a:rPr lang="ru-RU" dirty="0" smtClean="0"/>
              <a:t>?</a:t>
            </a:r>
          </a:p>
          <a:p>
            <a:endParaRPr lang="ru-RU" dirty="0"/>
          </a:p>
        </p:txBody>
      </p:sp>
      <p:sp>
        <p:nvSpPr>
          <p:cNvPr id="4" name="Содержимое 3"/>
          <p:cNvSpPr>
            <a:spLocks noGrp="1"/>
          </p:cNvSpPr>
          <p:nvPr>
            <p:ph sz="half" idx="2"/>
          </p:nvPr>
        </p:nvSpPr>
        <p:spPr>
          <a:xfrm>
            <a:off x="6572264" y="1071546"/>
            <a:ext cx="2114536" cy="5054617"/>
          </a:xfrm>
        </p:spPr>
        <p:txBody>
          <a:bodyPr>
            <a:normAutofit fontScale="70000" lnSpcReduction="20000"/>
          </a:bodyPr>
          <a:lstStyle/>
          <a:p>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2050" name="Picture 2" descr="C:\Documents and Settings\User.USER-PC\Desktop\Кравченко Социальная антропология\Копия Социальная антропология Кравченко 128.jpg"/>
          <p:cNvPicPr>
            <a:picLocks noGrp="1" noChangeAspect="1" noChangeArrowheads="1"/>
          </p:cNvPicPr>
          <p:nvPr>
            <p:ph idx="1"/>
          </p:nvPr>
        </p:nvPicPr>
        <p:blipFill>
          <a:blip r:embed="rId2" cstate="print"/>
          <a:srcRect/>
          <a:stretch>
            <a:fillRect/>
          </a:stretch>
        </p:blipFill>
        <p:spPr bwMode="auto">
          <a:xfrm>
            <a:off x="-89669" y="1661070"/>
            <a:ext cx="9233669" cy="4941566"/>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0"/>
            <a:ext cx="8858312" cy="642918"/>
          </a:xfrm>
        </p:spPr>
        <p:txBody>
          <a:bodyPr>
            <a:normAutofit/>
          </a:bodyPr>
          <a:lstStyle/>
          <a:p>
            <a:r>
              <a:rPr lang="ky-KG" sz="2000" b="1" dirty="0" smtClean="0">
                <a:solidFill>
                  <a:srgbClr val="C00000"/>
                </a:solidFill>
                <a:latin typeface="Times New Roman" pitchFamily="18" charset="0"/>
                <a:cs typeface="Times New Roman" pitchFamily="18" charset="0"/>
              </a:rPr>
              <a:t>Адам затынын байыркы мекени</a:t>
            </a:r>
            <a:endParaRPr lang="ru-RU" sz="2000" b="1" dirty="0">
              <a:solidFill>
                <a:srgbClr val="C00000"/>
              </a:solidFill>
              <a:latin typeface="Times New Roman" pitchFamily="18" charset="0"/>
              <a:cs typeface="Times New Roman" pitchFamily="18" charset="0"/>
            </a:endParaRPr>
          </a:p>
        </p:txBody>
      </p:sp>
      <p:sp>
        <p:nvSpPr>
          <p:cNvPr id="3" name="Содержимое 2"/>
          <p:cNvSpPr>
            <a:spLocks noGrp="1"/>
          </p:cNvSpPr>
          <p:nvPr>
            <p:ph sz="half" idx="1"/>
          </p:nvPr>
        </p:nvSpPr>
        <p:spPr>
          <a:xfrm>
            <a:off x="0" y="857232"/>
            <a:ext cx="6357950" cy="5857916"/>
          </a:xfrm>
        </p:spPr>
        <p:txBody>
          <a:bodyPr>
            <a:normAutofit fontScale="47500" lnSpcReduction="20000"/>
          </a:bodyPr>
          <a:lstStyle/>
          <a:p>
            <a:pPr lvl="0"/>
            <a:r>
              <a:rPr lang="ky-KG" sz="3800" dirty="0" smtClean="0"/>
              <a:t>XX кылым ичиндеги ири ачылыштардын деми менен антропогенез теориясынын илгерилеп   өнүгүү жолунда болду. Жер шарынын ар кыл жеринде байыркы адамдардын ар кыл өнүгүү жолундагы </a:t>
            </a:r>
            <a:r>
              <a:rPr lang="ky-KG" sz="3800" i="1" dirty="0" smtClean="0">
                <a:solidFill>
                  <a:srgbClr val="C00000"/>
                </a:solidFill>
              </a:rPr>
              <a:t>австралопитектердин</a:t>
            </a:r>
            <a:r>
              <a:rPr lang="ky-KG" sz="3800" dirty="0" smtClean="0">
                <a:solidFill>
                  <a:srgbClr val="C00000"/>
                </a:solidFill>
              </a:rPr>
              <a:t>, </a:t>
            </a:r>
            <a:r>
              <a:rPr lang="ky-KG" sz="3800" i="1" dirty="0" smtClean="0">
                <a:solidFill>
                  <a:srgbClr val="C00000"/>
                </a:solidFill>
              </a:rPr>
              <a:t>палеоантроптордун, архантроптордун, неоантроптордун</a:t>
            </a:r>
            <a:r>
              <a:rPr lang="ky-KG" sz="3800" dirty="0" smtClean="0">
                <a:solidFill>
                  <a:srgbClr val="C00000"/>
                </a:solidFill>
              </a:rPr>
              <a:t>  </a:t>
            </a:r>
            <a:r>
              <a:rPr lang="ky-KG" sz="3800" dirty="0" smtClean="0"/>
              <a:t>сөөк калдыктары табылган. Алардын табылышы көп сандаган суроолорду жаратты. Алардын бири адамзат жер шарынын кайсы жеринде биринчи жаралган? деген суроонун айланасында болгон. Азыркы мезгилде деле ал суроолор толук жооп тапты деп айтууга болбойт. XIX кылымдын акырында Евгений Дюбуа тарабынан Азиянын түштүк-чыгышындагы Ява аралынан питекантроптун сөөгүнүн табылышы аркасында байыркы адам ушул аймактарда жаралган деген пикир басымдуураак кылган. Бирок 1960 жылдардан тартып Африкадагы ачылыштар “</a:t>
            </a:r>
            <a:r>
              <a:rPr lang="ky-KG" sz="3800" b="1" dirty="0" smtClean="0">
                <a:solidFill>
                  <a:srgbClr val="C00000"/>
                </a:solidFill>
              </a:rPr>
              <a:t>африкалык</a:t>
            </a:r>
            <a:r>
              <a:rPr lang="ky-KG" sz="3800" dirty="0" smtClean="0"/>
              <a:t>” теориянын жанданышына алып келди. </a:t>
            </a:r>
            <a:endParaRPr lang="ru-RU" sz="3800" dirty="0" smtClean="0"/>
          </a:p>
          <a:p>
            <a:pPr lvl="0"/>
            <a:r>
              <a:rPr lang="ky-KG" sz="3800" dirty="0" smtClean="0"/>
              <a:t>Эскертип кетүүчү жагдай кеп эң байыркы (архантороптордун, палеоантроптордун) жана толук калыптанган адамдын (неоантроптун) каклыптанышын айырмалашын айырмалоо керек. Мында кеп </a:t>
            </a:r>
            <a:r>
              <a:rPr lang="ky-KG" sz="3800" dirty="0" smtClean="0">
                <a:solidFill>
                  <a:srgbClr val="C00000"/>
                </a:solidFill>
              </a:rPr>
              <a:t>неоантроптун   (</a:t>
            </a:r>
            <a:r>
              <a:rPr lang="tr-TR" sz="3800" dirty="0" smtClean="0">
                <a:solidFill>
                  <a:srgbClr val="C00000"/>
                </a:solidFill>
              </a:rPr>
              <a:t>Homo sapiens</a:t>
            </a:r>
            <a:r>
              <a:rPr lang="ky-KG" sz="3800" dirty="0" smtClean="0">
                <a:solidFill>
                  <a:srgbClr val="C00000"/>
                </a:solidFill>
              </a:rPr>
              <a:t>)</a:t>
            </a:r>
            <a:r>
              <a:rPr lang="ky-KG" sz="3800" dirty="0" smtClean="0"/>
              <a:t> калыптанган түрү жөнүндө болуп жатат.</a:t>
            </a:r>
            <a:endParaRPr lang="ru-RU" sz="3800" dirty="0" smtClean="0"/>
          </a:p>
          <a:p>
            <a:pPr>
              <a:buNone/>
            </a:pPr>
            <a:endParaRPr lang="ru-RU" dirty="0"/>
          </a:p>
        </p:txBody>
      </p:sp>
      <p:sp>
        <p:nvSpPr>
          <p:cNvPr id="4" name="Содержимое 3"/>
          <p:cNvSpPr>
            <a:spLocks noGrp="1"/>
          </p:cNvSpPr>
          <p:nvPr>
            <p:ph sz="half" idx="2"/>
          </p:nvPr>
        </p:nvSpPr>
        <p:spPr>
          <a:xfrm>
            <a:off x="6286512" y="857232"/>
            <a:ext cx="2857488" cy="5786478"/>
          </a:xfrm>
        </p:spPr>
        <p:txBody>
          <a:bodyPr>
            <a:normAutofit fontScale="47500" lnSpcReduction="20000"/>
          </a:bodyPr>
          <a:lstStyle/>
          <a:p>
            <a:r>
              <a:rPr lang="ky-KG" dirty="0" smtClean="0"/>
              <a:t>За последние сто лет в разных местах земного шара были обнаружены сотни останков ископаемых людей, стоявших на разных ступенях развития. Вопрос о прародине человека, т. е. той части земного шара, где имел место начальный период антропогенеза, решался в зависимости от находок останков австралопитеков, палеантропов и архантропов. Этот вопрос и сейчас вряд ли можно считать окончательно решенным, так как наука постоянно развивается и каждый год можно ожидать принципиально новых открытий. В науке рассматривались в основном два центра происхождения человека: азиатский (Юго-Восточная Азия) и африканский, причем до открытий в Африке предпочтение отдавалось азиатской прародине человека. В современной науке центральное место отводится «африканской» теории. </a:t>
            </a:r>
            <a:endParaRPr lang="ru-RU" dirty="0" smtClean="0"/>
          </a:p>
          <a:p>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29190" y="274638"/>
            <a:ext cx="3757610" cy="2154230"/>
          </a:xfrm>
        </p:spPr>
        <p:txBody>
          <a:bodyPr>
            <a:normAutofit/>
          </a:bodyPr>
          <a:lstStyle/>
          <a:p>
            <a:r>
              <a:rPr lang="ru-RU" sz="2800" dirty="0" smtClean="0"/>
              <a:t>Доминирование потомков </a:t>
            </a:r>
            <a:r>
              <a:rPr lang="ru-RU" sz="2800" dirty="0" err="1" smtClean="0"/>
              <a:t>митохондриальной</a:t>
            </a:r>
            <a:r>
              <a:rPr lang="ru-RU" sz="2800" dirty="0" smtClean="0"/>
              <a:t> Евы</a:t>
            </a:r>
            <a:endParaRPr lang="ru-RU" sz="2800" dirty="0"/>
          </a:p>
        </p:txBody>
      </p:sp>
      <p:pic>
        <p:nvPicPr>
          <p:cNvPr id="1026" name="Picture 2" descr="C:\Documents and Settings\User.USER-PC\Desktop\ДНК.PNG"/>
          <p:cNvPicPr>
            <a:picLocks noGrp="1" noChangeAspect="1" noChangeArrowheads="1"/>
          </p:cNvPicPr>
          <p:nvPr>
            <p:ph idx="1"/>
          </p:nvPr>
        </p:nvPicPr>
        <p:blipFill>
          <a:blip r:embed="rId2"/>
          <a:srcRect/>
          <a:stretch>
            <a:fillRect/>
          </a:stretch>
        </p:blipFill>
        <p:spPr bwMode="auto">
          <a:xfrm>
            <a:off x="0" y="357166"/>
            <a:ext cx="4706055" cy="6311913"/>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4098" name="Picture 2" descr="C:\Documents and Settings\User.USER-PC\Desktop\RTEmagicC_9_01.jpg"/>
          <p:cNvPicPr>
            <a:picLocks noGrp="1" noChangeAspect="1" noChangeArrowheads="1"/>
          </p:cNvPicPr>
          <p:nvPr>
            <p:ph idx="1"/>
          </p:nvPr>
        </p:nvPicPr>
        <p:blipFill>
          <a:blip r:embed="rId2"/>
          <a:srcRect/>
          <a:stretch>
            <a:fillRect/>
          </a:stretch>
        </p:blipFill>
        <p:spPr bwMode="auto">
          <a:xfrm>
            <a:off x="1275137" y="1600200"/>
            <a:ext cx="6593726" cy="4525963"/>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Содержимое 3"/>
          <p:cNvSpPr>
            <a:spLocks noGrp="1"/>
          </p:cNvSpPr>
          <p:nvPr>
            <p:ph sz="half" idx="2"/>
          </p:nvPr>
        </p:nvSpPr>
        <p:spPr/>
        <p:txBody>
          <a:bodyPr/>
          <a:lstStyle/>
          <a:p>
            <a:endParaRPr lang="ru-RU" dirty="0"/>
          </a:p>
        </p:txBody>
      </p:sp>
      <p:pic>
        <p:nvPicPr>
          <p:cNvPr id="1026" name="Picture 2" descr="C:\Documents and Settings\User.USER-PC\Desktop\галотип Европы.jpg"/>
          <p:cNvPicPr>
            <a:picLocks noGrp="1" noChangeAspect="1" noChangeArrowheads="1"/>
          </p:cNvPicPr>
          <p:nvPr>
            <p:ph sz="half" idx="1"/>
          </p:nvPr>
        </p:nvPicPr>
        <p:blipFill>
          <a:blip r:embed="rId2"/>
          <a:srcRect/>
          <a:stretch>
            <a:fillRect/>
          </a:stretch>
        </p:blipFill>
        <p:spPr bwMode="auto">
          <a:xfrm>
            <a:off x="0" y="1895194"/>
            <a:ext cx="4495800" cy="4381557"/>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57818" y="274638"/>
            <a:ext cx="3328982" cy="3225800"/>
          </a:xfrm>
        </p:spPr>
        <p:txBody>
          <a:bodyPr>
            <a:noAutofit/>
          </a:bodyPr>
          <a:lstStyle/>
          <a:p>
            <a:r>
              <a:rPr lang="ru-RU" sz="1600" dirty="0" smtClean="0"/>
              <a:t>Майкл </a:t>
            </a:r>
            <a:r>
              <a:rPr lang="ru-RU" sz="1600" dirty="0" err="1" smtClean="0"/>
              <a:t>Хаммер</a:t>
            </a:r>
            <a:r>
              <a:rPr lang="ru-RU" sz="1600" dirty="0" smtClean="0"/>
              <a:t> из </a:t>
            </a:r>
            <a:r>
              <a:rPr lang="ru-RU" sz="1600" dirty="0" err="1" smtClean="0"/>
              <a:t>Аризонского</a:t>
            </a:r>
            <a:r>
              <a:rPr lang="ru-RU" sz="1600" dirty="0" smtClean="0"/>
              <a:t> университета в Тусоне (США) интересуется, почему не учли результаты его исследования, когда была открыта редкая Y-хромосома у одного </a:t>
            </a:r>
            <a:r>
              <a:rPr lang="ru-RU" sz="1600" dirty="0" err="1" smtClean="0"/>
              <a:t>афроамериканца</a:t>
            </a:r>
            <a:r>
              <a:rPr lang="ru-RU" sz="1600" dirty="0" smtClean="0"/>
              <a:t> и 11 других мужчин из западного Камеруна. Он и его коллеги показали, что с учётом этих данных последний общий предок Y-хромосомы жил 338 тыс. лет назад.</a:t>
            </a:r>
            <a:endParaRPr lang="ru-RU" sz="1600" dirty="0"/>
          </a:p>
        </p:txBody>
      </p:sp>
      <p:sp>
        <p:nvSpPr>
          <p:cNvPr id="4" name="Содержимое 3"/>
          <p:cNvSpPr>
            <a:spLocks noGrp="1"/>
          </p:cNvSpPr>
          <p:nvPr>
            <p:ph sz="half" idx="2"/>
          </p:nvPr>
        </p:nvSpPr>
        <p:spPr>
          <a:xfrm>
            <a:off x="5572132" y="4429132"/>
            <a:ext cx="3114668" cy="1697031"/>
          </a:xfrm>
        </p:spPr>
        <p:txBody>
          <a:bodyPr/>
          <a:lstStyle/>
          <a:p>
            <a:endParaRPr lang="ru-RU" dirty="0"/>
          </a:p>
        </p:txBody>
      </p:sp>
      <p:pic>
        <p:nvPicPr>
          <p:cNvPr id="3074" name="Picture 2" descr="C:\Documents and Settings\User.USER-PC\Desktop\Майкл Хаммер Аризона.jpg"/>
          <p:cNvPicPr>
            <a:picLocks noGrp="1" noChangeAspect="1" noChangeArrowheads="1"/>
          </p:cNvPicPr>
          <p:nvPr>
            <p:ph sz="half" idx="1"/>
          </p:nvPr>
        </p:nvPicPr>
        <p:blipFill>
          <a:blip r:embed="rId2"/>
          <a:srcRect l="33756" t="309" r="15241"/>
          <a:stretch>
            <a:fillRect/>
          </a:stretch>
        </p:blipFill>
        <p:spPr bwMode="auto">
          <a:xfrm>
            <a:off x="0" y="-10621"/>
            <a:ext cx="5072066" cy="6582893"/>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y-KG" dirty="0" smtClean="0"/>
              <a:t>Грузия</a:t>
            </a:r>
            <a:endParaRPr lang="ru-RU" dirty="0"/>
          </a:p>
        </p:txBody>
      </p:sp>
      <p:sp>
        <p:nvSpPr>
          <p:cNvPr id="4" name="Содержимое 3"/>
          <p:cNvSpPr>
            <a:spLocks noGrp="1"/>
          </p:cNvSpPr>
          <p:nvPr>
            <p:ph sz="half" idx="2"/>
          </p:nvPr>
        </p:nvSpPr>
        <p:spPr/>
        <p:txBody>
          <a:bodyPr/>
          <a:lstStyle/>
          <a:p>
            <a:endParaRPr lang="ru-RU" dirty="0"/>
          </a:p>
        </p:txBody>
      </p:sp>
      <p:pic>
        <p:nvPicPr>
          <p:cNvPr id="2050" name="Picture 2" descr="C:\Documents and Settings\User.USER-PC\Desktop\1d12f8537d.jpg"/>
          <p:cNvPicPr>
            <a:picLocks noGrp="1" noChangeAspect="1" noChangeArrowheads="1"/>
          </p:cNvPicPr>
          <p:nvPr>
            <p:ph sz="half" idx="1"/>
          </p:nvPr>
        </p:nvPicPr>
        <p:blipFill>
          <a:blip r:embed="rId2"/>
          <a:srcRect/>
          <a:stretch>
            <a:fillRect/>
          </a:stretch>
        </p:blipFill>
        <p:spPr bwMode="auto">
          <a:xfrm>
            <a:off x="457200" y="1540872"/>
            <a:ext cx="6758006" cy="4641348"/>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Содержимое 3"/>
          <p:cNvSpPr>
            <a:spLocks noGrp="1"/>
          </p:cNvSpPr>
          <p:nvPr>
            <p:ph sz="half" idx="2"/>
          </p:nvPr>
        </p:nvSpPr>
        <p:spPr/>
        <p:txBody>
          <a:bodyPr/>
          <a:lstStyle/>
          <a:p>
            <a:endParaRPr lang="ru-RU"/>
          </a:p>
        </p:txBody>
      </p:sp>
      <p:pic>
        <p:nvPicPr>
          <p:cNvPr id="1026" name="Picture 2" descr="C:\Documents and Settings\User.USER-PC\Desktop\b10.jpg"/>
          <p:cNvPicPr>
            <a:picLocks noGrp="1" noChangeAspect="1" noChangeArrowheads="1"/>
          </p:cNvPicPr>
          <p:nvPr>
            <p:ph sz="half" idx="1"/>
          </p:nvPr>
        </p:nvPicPr>
        <p:blipFill>
          <a:blip r:embed="rId2"/>
          <a:srcRect/>
          <a:stretch>
            <a:fillRect/>
          </a:stretch>
        </p:blipFill>
        <p:spPr bwMode="auto">
          <a:xfrm>
            <a:off x="457200" y="2247741"/>
            <a:ext cx="4038600" cy="323088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p:txBody>
          <a:bodyPr>
            <a:normAutofit fontScale="70000" lnSpcReduction="20000"/>
          </a:bodyPr>
          <a:lstStyle/>
          <a:p>
            <a:r>
              <a:rPr lang="ru-RU" dirty="0" err="1" smtClean="0"/>
              <a:t>Жалпы</a:t>
            </a:r>
            <a:r>
              <a:rPr lang="ru-RU" dirty="0" smtClean="0"/>
              <a:t> </a:t>
            </a:r>
            <a:r>
              <a:rPr lang="ru-RU" dirty="0" err="1" smtClean="0"/>
              <a:t>маймылдардын</a:t>
            </a:r>
            <a:r>
              <a:rPr lang="ru-RU" dirty="0" smtClean="0"/>
              <a:t> </a:t>
            </a:r>
            <a:r>
              <a:rPr lang="ru-RU" dirty="0" err="1" smtClean="0"/>
              <a:t>төрттөн үч бөлүгү жерге</a:t>
            </a:r>
            <a:r>
              <a:rPr lang="ru-RU" dirty="0" smtClean="0"/>
              <a:t> </a:t>
            </a:r>
            <a:r>
              <a:rPr lang="ru-RU" dirty="0" err="1" smtClean="0"/>
              <a:t>ыңгайлашкан жашоого</a:t>
            </a:r>
            <a:r>
              <a:rPr lang="ru-RU" dirty="0" smtClean="0"/>
              <a:t> </a:t>
            </a:r>
            <a:r>
              <a:rPr lang="ru-RU" dirty="0" err="1" smtClean="0"/>
              <a:t>өткөн.</a:t>
            </a:r>
            <a:r>
              <a:rPr lang="ru-RU" dirty="0" smtClean="0"/>
              <a:t> </a:t>
            </a:r>
            <a:r>
              <a:rPr lang="ru-RU" dirty="0" err="1" smtClean="0"/>
              <a:t>Мисалы</a:t>
            </a:r>
            <a:r>
              <a:rPr lang="ru-RU" dirty="0" smtClean="0"/>
              <a:t>, </a:t>
            </a:r>
            <a:r>
              <a:rPr lang="ru-RU" dirty="0" err="1" smtClean="0"/>
              <a:t>павиандар</a:t>
            </a:r>
            <a:r>
              <a:rPr lang="ru-RU" dirty="0" smtClean="0"/>
              <a:t>. Адам </a:t>
            </a:r>
            <a:r>
              <a:rPr lang="ru-RU" dirty="0" err="1" smtClean="0"/>
              <a:t>сымал</a:t>
            </a:r>
            <a:r>
              <a:rPr lang="ru-RU" dirty="0" smtClean="0"/>
              <a:t> </a:t>
            </a:r>
            <a:r>
              <a:rPr lang="ru-RU" dirty="0" err="1" smtClean="0"/>
              <a:t>приматтардын</a:t>
            </a:r>
            <a:r>
              <a:rPr lang="ru-RU" dirty="0" smtClean="0"/>
              <a:t> </a:t>
            </a:r>
            <a:r>
              <a:rPr lang="ru-RU" dirty="0" err="1" smtClean="0"/>
              <a:t>бир</a:t>
            </a:r>
            <a:r>
              <a:rPr lang="ru-RU" dirty="0" smtClean="0"/>
              <a:t> </a:t>
            </a:r>
            <a:r>
              <a:rPr lang="ru-RU" dirty="0" err="1" smtClean="0"/>
              <a:t>канча</a:t>
            </a:r>
            <a:r>
              <a:rPr lang="ru-RU" dirty="0" smtClean="0"/>
              <a:t> </a:t>
            </a:r>
            <a:r>
              <a:rPr lang="ru-RU" dirty="0" err="1" smtClean="0"/>
              <a:t>өзгөчөлүгү болгон</a:t>
            </a:r>
            <a:r>
              <a:rPr lang="ru-RU" dirty="0" smtClean="0"/>
              <a:t>. </a:t>
            </a:r>
            <a:r>
              <a:rPr lang="ru-RU" dirty="0" err="1" smtClean="0"/>
              <a:t>Эң негизги</a:t>
            </a:r>
            <a:r>
              <a:rPr lang="ru-RU" dirty="0" smtClean="0"/>
              <a:t> </a:t>
            </a:r>
            <a:r>
              <a:rPr lang="ru-RU" dirty="0" err="1" smtClean="0"/>
              <a:t>өзгөчөлүгү арткы</a:t>
            </a:r>
            <a:r>
              <a:rPr lang="ru-RU" dirty="0" smtClean="0"/>
              <a:t> буту </a:t>
            </a:r>
            <a:r>
              <a:rPr lang="ru-RU" dirty="0" err="1" smtClean="0"/>
              <a:t>менен</a:t>
            </a:r>
            <a:r>
              <a:rPr lang="ru-RU" dirty="0" smtClean="0"/>
              <a:t> </a:t>
            </a:r>
            <a:r>
              <a:rPr lang="ru-RU" dirty="0" err="1" smtClean="0"/>
              <a:t>басууга</a:t>
            </a:r>
            <a:r>
              <a:rPr lang="ru-RU" dirty="0" smtClean="0"/>
              <a:t> </a:t>
            </a:r>
            <a:r>
              <a:rPr lang="ru-RU" dirty="0" err="1" smtClean="0"/>
              <a:t>жөндөмү </a:t>
            </a:r>
            <a:r>
              <a:rPr lang="ru-RU" dirty="0" smtClean="0"/>
              <a:t>бар </a:t>
            </a:r>
            <a:r>
              <a:rPr lang="ru-RU" dirty="0" err="1" smtClean="0"/>
              <a:t>болгон</a:t>
            </a:r>
            <a:r>
              <a:rPr lang="ru-RU" dirty="0" smtClean="0"/>
              <a:t>. </a:t>
            </a:r>
            <a:r>
              <a:rPr lang="ru-RU" dirty="0" err="1" smtClean="0"/>
              <a:t>Саваннада</a:t>
            </a:r>
            <a:r>
              <a:rPr lang="ru-RU" dirty="0" smtClean="0"/>
              <a:t> ал </a:t>
            </a:r>
            <a:r>
              <a:rPr lang="ru-RU" dirty="0" err="1" smtClean="0"/>
              <a:t>жөндөмдүүлүк өрчүгөн</a:t>
            </a:r>
            <a:r>
              <a:rPr lang="ru-RU" dirty="0" smtClean="0"/>
              <a:t>. </a:t>
            </a:r>
            <a:r>
              <a:rPr lang="ru-RU" dirty="0" err="1" smtClean="0"/>
              <a:t>Организиминде</a:t>
            </a:r>
            <a:r>
              <a:rPr lang="ru-RU" dirty="0" smtClean="0"/>
              <a:t> </a:t>
            </a:r>
            <a:r>
              <a:rPr lang="ru-RU" dirty="0" err="1" smtClean="0"/>
              <a:t>бир</a:t>
            </a:r>
            <a:r>
              <a:rPr lang="ru-RU" dirty="0" smtClean="0"/>
              <a:t> </a:t>
            </a:r>
            <a:r>
              <a:rPr lang="ru-RU" dirty="0" err="1" smtClean="0"/>
              <a:t>канча</a:t>
            </a:r>
            <a:r>
              <a:rPr lang="ru-RU" dirty="0" smtClean="0"/>
              <a:t> </a:t>
            </a:r>
            <a:r>
              <a:rPr lang="ru-RU" dirty="0" err="1" smtClean="0"/>
              <a:t>морфологиялык</a:t>
            </a:r>
            <a:r>
              <a:rPr lang="ru-RU" dirty="0" smtClean="0"/>
              <a:t> </a:t>
            </a:r>
            <a:r>
              <a:rPr lang="ru-RU" dirty="0" err="1" smtClean="0"/>
              <a:t>жаңылануулар болуп</a:t>
            </a:r>
            <a:r>
              <a:rPr lang="ru-RU" dirty="0" smtClean="0"/>
              <a:t> </a:t>
            </a:r>
            <a:r>
              <a:rPr lang="ru-RU" dirty="0" err="1" smtClean="0"/>
              <a:t>өтөт.</a:t>
            </a:r>
            <a:r>
              <a:rPr lang="ru-RU" dirty="0" smtClean="0"/>
              <a:t>   </a:t>
            </a:r>
            <a:r>
              <a:rPr lang="ru-RU" dirty="0" err="1" smtClean="0"/>
              <a:t>Буттары</a:t>
            </a:r>
            <a:r>
              <a:rPr lang="ru-RU" dirty="0" smtClean="0"/>
              <a:t> </a:t>
            </a:r>
            <a:r>
              <a:rPr lang="ru-RU" dirty="0" err="1" smtClean="0"/>
              <a:t>узарып</a:t>
            </a:r>
            <a:r>
              <a:rPr lang="ru-RU" dirty="0" smtClean="0"/>
              <a:t>, </a:t>
            </a:r>
            <a:r>
              <a:rPr lang="ru-RU" dirty="0" err="1" smtClean="0"/>
              <a:t>колдору</a:t>
            </a:r>
            <a:r>
              <a:rPr lang="ru-RU" dirty="0" smtClean="0"/>
              <a:t> </a:t>
            </a:r>
            <a:r>
              <a:rPr lang="ru-RU" dirty="0" err="1" smtClean="0"/>
              <a:t>кыскарган</a:t>
            </a:r>
            <a:r>
              <a:rPr lang="ru-RU" dirty="0" smtClean="0"/>
              <a:t>, </a:t>
            </a:r>
            <a:r>
              <a:rPr lang="ru-RU" dirty="0" err="1" smtClean="0"/>
              <a:t>денеси</a:t>
            </a:r>
            <a:r>
              <a:rPr lang="ru-RU" dirty="0" smtClean="0"/>
              <a:t> </a:t>
            </a:r>
            <a:r>
              <a:rPr lang="ru-RU" dirty="0" err="1" smtClean="0"/>
              <a:t>түзөлгөн.</a:t>
            </a:r>
            <a:r>
              <a:rPr lang="ru-RU" dirty="0" smtClean="0"/>
              <a:t> </a:t>
            </a:r>
            <a:r>
              <a:rPr lang="ru-RU" dirty="0" err="1" smtClean="0"/>
              <a:t>Мурдагы</a:t>
            </a:r>
            <a:r>
              <a:rPr lang="ru-RU" dirty="0" smtClean="0"/>
              <a:t> </a:t>
            </a:r>
            <a:r>
              <a:rPr lang="ru-RU" dirty="0" err="1" smtClean="0"/>
              <a:t>даракты</a:t>
            </a:r>
            <a:r>
              <a:rPr lang="ru-RU" dirty="0" smtClean="0"/>
              <a:t> </a:t>
            </a:r>
            <a:r>
              <a:rPr lang="ru-RU" dirty="0" err="1" smtClean="0"/>
              <a:t>кармаганга</a:t>
            </a:r>
            <a:r>
              <a:rPr lang="ru-RU" dirty="0" smtClean="0"/>
              <a:t> </a:t>
            </a:r>
            <a:r>
              <a:rPr lang="ru-RU" dirty="0" err="1" smtClean="0"/>
              <a:t>ылайыкташкан</a:t>
            </a:r>
            <a:r>
              <a:rPr lang="ru-RU" dirty="0" smtClean="0"/>
              <a:t> </a:t>
            </a:r>
            <a:r>
              <a:rPr lang="ru-RU" dirty="0" err="1" smtClean="0"/>
              <a:t>буттун</a:t>
            </a:r>
            <a:r>
              <a:rPr lang="ru-RU" dirty="0" smtClean="0"/>
              <a:t> баш </a:t>
            </a:r>
            <a:r>
              <a:rPr lang="ru-RU" dirty="0" err="1" smtClean="0"/>
              <a:t>бармагы</a:t>
            </a:r>
            <a:r>
              <a:rPr lang="ru-RU" dirty="0" smtClean="0"/>
              <a:t> башка </a:t>
            </a:r>
            <a:r>
              <a:rPr lang="ru-RU" dirty="0" err="1" smtClean="0"/>
              <a:t>манжалар</a:t>
            </a:r>
            <a:r>
              <a:rPr lang="ru-RU" dirty="0" smtClean="0"/>
              <a:t> </a:t>
            </a:r>
            <a:r>
              <a:rPr lang="ru-RU" dirty="0" err="1" smtClean="0"/>
              <a:t>менен</a:t>
            </a:r>
            <a:r>
              <a:rPr lang="ru-RU" dirty="0" smtClean="0"/>
              <a:t> </a:t>
            </a:r>
            <a:r>
              <a:rPr lang="ru-RU" dirty="0" err="1" smtClean="0"/>
              <a:t>теңелет</a:t>
            </a:r>
            <a:r>
              <a:rPr lang="ru-RU" dirty="0" smtClean="0"/>
              <a:t>. </a:t>
            </a:r>
          </a:p>
          <a:p>
            <a:endParaRPr lang="ru-RU" dirty="0"/>
          </a:p>
        </p:txBody>
      </p:sp>
      <p:sp>
        <p:nvSpPr>
          <p:cNvPr id="4" name="Содержимое 3"/>
          <p:cNvSpPr>
            <a:spLocks noGrp="1"/>
          </p:cNvSpPr>
          <p:nvPr>
            <p:ph sz="half" idx="2"/>
          </p:nvPr>
        </p:nvSpPr>
        <p:spPr/>
        <p:txBody>
          <a:bodyPr>
            <a:normAutofit fontScale="70000" lnSpcReduction="20000"/>
          </a:bodyPr>
          <a:lstStyle/>
          <a:p>
            <a:endParaRPr lang="ru-RU"/>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p:txBody>
          <a:bodyPr>
            <a:normAutofit fontScale="70000" lnSpcReduction="20000"/>
          </a:bodyPr>
          <a:lstStyle/>
          <a:p>
            <a:r>
              <a:rPr lang="ru-RU" dirty="0" err="1" smtClean="0"/>
              <a:t>Жамбаш</a:t>
            </a:r>
            <a:r>
              <a:rPr lang="ru-RU" dirty="0" smtClean="0"/>
              <a:t> </a:t>
            </a:r>
            <a:r>
              <a:rPr lang="ru-RU" dirty="0" err="1" smtClean="0"/>
              <a:t>сөөктөрү өзгөрүп, омурткаларды</a:t>
            </a:r>
            <a:r>
              <a:rPr lang="ru-RU" dirty="0" smtClean="0"/>
              <a:t> </a:t>
            </a:r>
            <a:r>
              <a:rPr lang="ru-RU" dirty="0" err="1" smtClean="0"/>
              <a:t>тирегенге</a:t>
            </a:r>
            <a:r>
              <a:rPr lang="ru-RU" dirty="0" smtClean="0"/>
              <a:t> </a:t>
            </a:r>
            <a:r>
              <a:rPr lang="ru-RU" dirty="0" err="1" smtClean="0"/>
              <a:t>ылайыкташты</a:t>
            </a:r>
            <a:r>
              <a:rPr lang="ru-RU" dirty="0" smtClean="0"/>
              <a:t>. </a:t>
            </a:r>
            <a:r>
              <a:rPr lang="ru-RU" dirty="0" err="1" smtClean="0"/>
              <a:t>Жалпы</a:t>
            </a:r>
            <a:r>
              <a:rPr lang="ru-RU" dirty="0" smtClean="0"/>
              <a:t>  </a:t>
            </a:r>
            <a:r>
              <a:rPr lang="ru-RU" dirty="0" err="1" smtClean="0"/>
              <a:t>омуртка</a:t>
            </a:r>
            <a:r>
              <a:rPr lang="ru-RU" dirty="0" smtClean="0"/>
              <a:t> </a:t>
            </a:r>
            <a:r>
              <a:rPr lang="en-US" dirty="0" smtClean="0"/>
              <a:t>S</a:t>
            </a:r>
            <a:r>
              <a:rPr lang="ru-RU" dirty="0" smtClean="0"/>
              <a:t>-</a:t>
            </a:r>
            <a:r>
              <a:rPr lang="ru-RU" dirty="0" err="1" smtClean="0"/>
              <a:t>сыяктуу</a:t>
            </a:r>
            <a:r>
              <a:rPr lang="ru-RU" dirty="0" smtClean="0"/>
              <a:t> </a:t>
            </a:r>
            <a:r>
              <a:rPr lang="ru-RU" dirty="0" err="1" smtClean="0"/>
              <a:t>көлөмгө келди</a:t>
            </a:r>
            <a:r>
              <a:rPr lang="ru-RU" dirty="0" smtClean="0"/>
              <a:t>. </a:t>
            </a:r>
            <a:r>
              <a:rPr lang="ru-RU" dirty="0" err="1" smtClean="0"/>
              <a:t>Баштын</a:t>
            </a:r>
            <a:r>
              <a:rPr lang="ru-RU" dirty="0" smtClean="0"/>
              <a:t> </a:t>
            </a:r>
            <a:r>
              <a:rPr lang="ru-RU" dirty="0" err="1" smtClean="0"/>
              <a:t>моюн</a:t>
            </a:r>
            <a:r>
              <a:rPr lang="ru-RU" dirty="0" smtClean="0"/>
              <a:t> </a:t>
            </a:r>
            <a:r>
              <a:rPr lang="ru-RU" dirty="0" err="1" smtClean="0"/>
              <a:t>омуртка</a:t>
            </a:r>
            <a:r>
              <a:rPr lang="ru-RU" dirty="0" smtClean="0"/>
              <a:t> </a:t>
            </a:r>
            <a:r>
              <a:rPr lang="ru-RU" dirty="0" err="1" smtClean="0"/>
              <a:t>менен</a:t>
            </a:r>
            <a:r>
              <a:rPr lang="ru-RU" dirty="0" smtClean="0"/>
              <a:t> </a:t>
            </a:r>
            <a:r>
              <a:rPr lang="ru-RU" dirty="0" err="1" smtClean="0"/>
              <a:t>бириге</a:t>
            </a:r>
            <a:r>
              <a:rPr lang="ru-RU" dirty="0" smtClean="0"/>
              <a:t> </a:t>
            </a:r>
            <a:r>
              <a:rPr lang="ru-RU" dirty="0" err="1" smtClean="0"/>
              <a:t>турган</a:t>
            </a:r>
            <a:r>
              <a:rPr lang="ru-RU" dirty="0" smtClean="0"/>
              <a:t> </a:t>
            </a:r>
            <a:r>
              <a:rPr lang="ru-RU" dirty="0" err="1" smtClean="0"/>
              <a:t>жери</a:t>
            </a:r>
            <a:r>
              <a:rPr lang="ru-RU" dirty="0" smtClean="0"/>
              <a:t> </a:t>
            </a:r>
            <a:r>
              <a:rPr lang="ru-RU" dirty="0" err="1" smtClean="0"/>
              <a:t>мурдагыдай</a:t>
            </a:r>
            <a:r>
              <a:rPr lang="ru-RU" dirty="0" smtClean="0"/>
              <a:t> </a:t>
            </a:r>
            <a:r>
              <a:rPr lang="ru-RU" dirty="0" err="1" smtClean="0"/>
              <a:t>капталында</a:t>
            </a:r>
            <a:r>
              <a:rPr lang="ru-RU" dirty="0" smtClean="0"/>
              <a:t> </a:t>
            </a:r>
            <a:r>
              <a:rPr lang="ru-RU" dirty="0" err="1" smtClean="0"/>
              <a:t>эмес</a:t>
            </a:r>
            <a:r>
              <a:rPr lang="ru-RU" dirty="0" smtClean="0"/>
              <a:t>, </a:t>
            </a:r>
            <a:r>
              <a:rPr lang="ru-RU" dirty="0" err="1" smtClean="0"/>
              <a:t>алды</a:t>
            </a:r>
            <a:r>
              <a:rPr lang="ru-RU" dirty="0" smtClean="0"/>
              <a:t> </a:t>
            </a:r>
            <a:r>
              <a:rPr lang="ru-RU" dirty="0" err="1" smtClean="0"/>
              <a:t>жагынан</a:t>
            </a:r>
            <a:r>
              <a:rPr lang="ru-RU" dirty="0" smtClean="0"/>
              <a:t> орун </a:t>
            </a:r>
            <a:r>
              <a:rPr lang="ru-RU" dirty="0" err="1" smtClean="0"/>
              <a:t>алат</a:t>
            </a:r>
            <a:r>
              <a:rPr lang="ru-RU" dirty="0" smtClean="0"/>
              <a:t>. </a:t>
            </a:r>
            <a:r>
              <a:rPr lang="ru-RU" dirty="0" err="1" smtClean="0"/>
              <a:t>Майда</a:t>
            </a:r>
            <a:r>
              <a:rPr lang="ru-RU" dirty="0" smtClean="0"/>
              <a:t> </a:t>
            </a:r>
            <a:r>
              <a:rPr lang="ru-RU" dirty="0" err="1" smtClean="0"/>
              <a:t>маймылдар</a:t>
            </a:r>
            <a:r>
              <a:rPr lang="ru-RU" dirty="0" smtClean="0"/>
              <a:t> </a:t>
            </a:r>
            <a:r>
              <a:rPr lang="ru-RU" dirty="0" err="1" smtClean="0"/>
              <a:t>мурдагыдай</a:t>
            </a:r>
            <a:r>
              <a:rPr lang="ru-RU" dirty="0" smtClean="0"/>
              <a:t> эле </a:t>
            </a:r>
            <a:r>
              <a:rPr lang="ru-RU" dirty="0" err="1" smtClean="0"/>
              <a:t>төрт буттап</a:t>
            </a:r>
            <a:r>
              <a:rPr lang="ru-RU" dirty="0" smtClean="0"/>
              <a:t> </a:t>
            </a:r>
            <a:r>
              <a:rPr lang="ru-RU" dirty="0" err="1" smtClean="0"/>
              <a:t>басууну</a:t>
            </a:r>
            <a:r>
              <a:rPr lang="ru-RU" dirty="0" smtClean="0"/>
              <a:t> </a:t>
            </a:r>
            <a:r>
              <a:rPr lang="ru-RU" dirty="0" err="1" smtClean="0"/>
              <a:t>улантат</a:t>
            </a:r>
            <a:r>
              <a:rPr lang="ru-RU" dirty="0" smtClean="0"/>
              <a:t>. </a:t>
            </a:r>
            <a:r>
              <a:rPr lang="ru-RU" dirty="0" err="1" smtClean="0"/>
              <a:t>Аларга</a:t>
            </a:r>
            <a:r>
              <a:rPr lang="ru-RU" dirty="0" smtClean="0"/>
              <a:t> </a:t>
            </a:r>
            <a:r>
              <a:rPr lang="ru-RU" dirty="0" err="1" smtClean="0"/>
              <a:t>жырткычтан</a:t>
            </a:r>
            <a:r>
              <a:rPr lang="ru-RU" dirty="0" smtClean="0"/>
              <a:t> </a:t>
            </a:r>
            <a:r>
              <a:rPr lang="ru-RU" dirty="0" err="1" smtClean="0"/>
              <a:t>качуу</a:t>
            </a:r>
            <a:r>
              <a:rPr lang="ru-RU" dirty="0" smtClean="0"/>
              <a:t> </a:t>
            </a:r>
            <a:r>
              <a:rPr lang="ru-RU" dirty="0" err="1" smtClean="0"/>
              <a:t>үчүн төрт буттап</a:t>
            </a:r>
            <a:r>
              <a:rPr lang="ru-RU" dirty="0" smtClean="0"/>
              <a:t> </a:t>
            </a:r>
            <a:r>
              <a:rPr lang="ru-RU" dirty="0" err="1" smtClean="0"/>
              <a:t>качуу</a:t>
            </a:r>
            <a:r>
              <a:rPr lang="ru-RU" dirty="0" smtClean="0"/>
              <a:t> </a:t>
            </a:r>
            <a:r>
              <a:rPr lang="ru-RU" dirty="0" err="1" smtClean="0"/>
              <a:t>ыңгайлуу болгон</a:t>
            </a:r>
            <a:r>
              <a:rPr lang="ru-RU" dirty="0" smtClean="0"/>
              <a:t>. </a:t>
            </a:r>
            <a:r>
              <a:rPr lang="ru-RU" dirty="0" err="1" smtClean="0"/>
              <a:t>Австралопитекке</a:t>
            </a:r>
            <a:r>
              <a:rPr lang="ru-RU" dirty="0" smtClean="0"/>
              <a:t> </a:t>
            </a:r>
            <a:r>
              <a:rPr lang="ru-RU" dirty="0" err="1" smtClean="0"/>
              <a:t>чейинки</a:t>
            </a:r>
            <a:r>
              <a:rPr lang="ru-RU" dirty="0" smtClean="0"/>
              <a:t> </a:t>
            </a:r>
            <a:r>
              <a:rPr lang="ru-RU" dirty="0" err="1" smtClean="0"/>
              <a:t>рамапитектер</a:t>
            </a:r>
            <a:r>
              <a:rPr lang="ru-RU" dirty="0" smtClean="0"/>
              <a:t> </a:t>
            </a:r>
            <a:r>
              <a:rPr lang="ru-RU" dirty="0" err="1" smtClean="0"/>
              <a:t>эки</a:t>
            </a:r>
            <a:r>
              <a:rPr lang="ru-RU" dirty="0" smtClean="0"/>
              <a:t> </a:t>
            </a:r>
            <a:r>
              <a:rPr lang="ru-RU" dirty="0" err="1" smtClean="0"/>
              <a:t>буттап</a:t>
            </a:r>
            <a:r>
              <a:rPr lang="ru-RU" dirty="0" smtClean="0"/>
              <a:t> </a:t>
            </a:r>
            <a:r>
              <a:rPr lang="ru-RU" dirty="0" err="1" smtClean="0"/>
              <a:t>түз баскан</a:t>
            </a:r>
            <a:r>
              <a:rPr lang="ru-RU" dirty="0" smtClean="0"/>
              <a:t> </a:t>
            </a:r>
            <a:r>
              <a:rPr lang="ru-RU" dirty="0" err="1" smtClean="0"/>
              <a:t>болуу</a:t>
            </a:r>
            <a:r>
              <a:rPr lang="ru-RU" dirty="0" smtClean="0"/>
              <a:t> </a:t>
            </a:r>
            <a:r>
              <a:rPr lang="ru-RU" dirty="0" err="1" smtClean="0"/>
              <a:t>керек</a:t>
            </a:r>
            <a:r>
              <a:rPr lang="ru-RU" dirty="0" smtClean="0"/>
              <a:t>. Бирок </a:t>
            </a:r>
            <a:r>
              <a:rPr lang="ru-RU" dirty="0" err="1" smtClean="0"/>
              <a:t>алар</a:t>
            </a:r>
            <a:r>
              <a:rPr lang="ru-RU" dirty="0" smtClean="0"/>
              <a:t> </a:t>
            </a:r>
            <a:r>
              <a:rPr lang="ru-RU" dirty="0" err="1" smtClean="0"/>
              <a:t>бак-дарактарда</a:t>
            </a:r>
            <a:r>
              <a:rPr lang="ru-RU" dirty="0" smtClean="0"/>
              <a:t> </a:t>
            </a:r>
            <a:r>
              <a:rPr lang="ru-RU" dirty="0" err="1" smtClean="0"/>
              <a:t>жашаган</a:t>
            </a:r>
            <a:r>
              <a:rPr lang="ru-RU" dirty="0" smtClean="0"/>
              <a:t>.</a:t>
            </a:r>
          </a:p>
          <a:p>
            <a:endParaRPr lang="ru-RU" dirty="0"/>
          </a:p>
        </p:txBody>
      </p:sp>
      <p:sp>
        <p:nvSpPr>
          <p:cNvPr id="4" name="Содержимое 3"/>
          <p:cNvSpPr>
            <a:spLocks noGrp="1"/>
          </p:cNvSpPr>
          <p:nvPr>
            <p:ph sz="half" idx="2"/>
          </p:nvPr>
        </p:nvSpPr>
        <p:spPr/>
        <p:txBody>
          <a:bodyPr>
            <a:normAutofit fontScale="70000" lnSpcReduction="20000"/>
          </a:bodyPr>
          <a:lstStyle/>
          <a:p>
            <a:endParaRPr lang="ru-RU"/>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p:txBody>
          <a:bodyPr>
            <a:normAutofit fontScale="62500" lnSpcReduction="20000"/>
          </a:bodyPr>
          <a:lstStyle/>
          <a:p>
            <a:r>
              <a:rPr lang="ru-RU" dirty="0" err="1" smtClean="0"/>
              <a:t>Деги</a:t>
            </a:r>
            <a:r>
              <a:rPr lang="ru-RU" dirty="0" smtClean="0"/>
              <a:t> </a:t>
            </a:r>
            <a:r>
              <a:rPr lang="ru-RU" dirty="0" err="1" smtClean="0"/>
              <a:t>австралопитектер</a:t>
            </a:r>
            <a:r>
              <a:rPr lang="ru-RU" dirty="0" smtClean="0"/>
              <a:t> </a:t>
            </a:r>
            <a:r>
              <a:rPr lang="ru-RU" dirty="0" err="1" smtClean="0"/>
              <a:t>аларга</a:t>
            </a:r>
            <a:r>
              <a:rPr lang="ru-RU" dirty="0" smtClean="0"/>
              <a:t> </a:t>
            </a:r>
            <a:r>
              <a:rPr lang="ru-RU" dirty="0" err="1" smtClean="0"/>
              <a:t>чейин</a:t>
            </a:r>
            <a:r>
              <a:rPr lang="ru-RU" dirty="0" smtClean="0"/>
              <a:t> </a:t>
            </a:r>
            <a:r>
              <a:rPr lang="ru-RU" dirty="0" err="1" smtClean="0"/>
              <a:t>жашаган</a:t>
            </a:r>
            <a:r>
              <a:rPr lang="ru-RU" dirty="0" smtClean="0"/>
              <a:t> </a:t>
            </a:r>
            <a:r>
              <a:rPr lang="ru-RU" dirty="0" err="1" smtClean="0"/>
              <a:t>тектеринен</a:t>
            </a:r>
            <a:r>
              <a:rPr lang="ru-RU" dirty="0" smtClean="0"/>
              <a:t> </a:t>
            </a:r>
            <a:r>
              <a:rPr lang="ru-RU" dirty="0" err="1" smtClean="0"/>
              <a:t>эмнеси</a:t>
            </a:r>
            <a:r>
              <a:rPr lang="ru-RU" dirty="0" smtClean="0"/>
              <a:t> </a:t>
            </a:r>
            <a:r>
              <a:rPr lang="ru-RU" dirty="0" err="1" smtClean="0"/>
              <a:t>менен</a:t>
            </a:r>
            <a:r>
              <a:rPr lang="ru-RU" dirty="0" smtClean="0"/>
              <a:t> </a:t>
            </a:r>
            <a:r>
              <a:rPr lang="ru-RU" dirty="0" err="1" smtClean="0"/>
              <a:t>айырмаланган</a:t>
            </a:r>
            <a:r>
              <a:rPr lang="ru-RU" dirty="0" smtClean="0"/>
              <a:t>?</a:t>
            </a:r>
          </a:p>
          <a:p>
            <a:r>
              <a:rPr lang="ru-RU" dirty="0" err="1" smtClean="0"/>
              <a:t>Биринчиден</a:t>
            </a:r>
            <a:r>
              <a:rPr lang="ru-RU" dirty="0" smtClean="0"/>
              <a:t>, </a:t>
            </a:r>
            <a:r>
              <a:rPr lang="ru-RU" dirty="0" err="1" smtClean="0"/>
              <a:t>алдыңкы </a:t>
            </a:r>
            <a:r>
              <a:rPr lang="ru-RU" dirty="0" smtClean="0"/>
              <a:t>колу </a:t>
            </a:r>
            <a:r>
              <a:rPr lang="ru-RU" dirty="0" err="1" smtClean="0"/>
              <a:t>кармаганга</a:t>
            </a:r>
            <a:r>
              <a:rPr lang="ru-RU" dirty="0" smtClean="0"/>
              <a:t> </a:t>
            </a:r>
            <a:r>
              <a:rPr lang="ru-RU" dirty="0" err="1" smtClean="0"/>
              <a:t>ылайыкташты</a:t>
            </a:r>
            <a:r>
              <a:rPr lang="ru-RU" dirty="0" smtClean="0"/>
              <a:t>. Баш </a:t>
            </a:r>
            <a:r>
              <a:rPr lang="ru-RU" dirty="0" err="1" smtClean="0"/>
              <a:t>бармагы</a:t>
            </a:r>
            <a:r>
              <a:rPr lang="ru-RU" dirty="0" smtClean="0"/>
              <a:t> калган </a:t>
            </a:r>
            <a:r>
              <a:rPr lang="ru-RU" dirty="0" err="1" smtClean="0"/>
              <a:t>манжалардын</a:t>
            </a:r>
            <a:r>
              <a:rPr lang="ru-RU" dirty="0" smtClean="0"/>
              <a:t> </a:t>
            </a:r>
            <a:r>
              <a:rPr lang="ru-RU" dirty="0" err="1" smtClean="0"/>
              <a:t>каршысында</a:t>
            </a:r>
            <a:r>
              <a:rPr lang="ru-RU" dirty="0" smtClean="0"/>
              <a:t> </a:t>
            </a:r>
            <a:r>
              <a:rPr lang="ru-RU" dirty="0" err="1" smtClean="0"/>
              <a:t>жайгашып</a:t>
            </a:r>
            <a:r>
              <a:rPr lang="ru-RU" dirty="0" smtClean="0"/>
              <a:t> </a:t>
            </a:r>
            <a:r>
              <a:rPr lang="ru-RU" dirty="0" err="1" smtClean="0"/>
              <a:t>бир</a:t>
            </a:r>
            <a:r>
              <a:rPr lang="ru-RU" dirty="0" smtClean="0"/>
              <a:t> </a:t>
            </a:r>
            <a:r>
              <a:rPr lang="ru-RU" dirty="0" err="1" smtClean="0"/>
              <a:t>нерсени</a:t>
            </a:r>
            <a:r>
              <a:rPr lang="ru-RU" dirty="0" smtClean="0"/>
              <a:t> </a:t>
            </a:r>
            <a:r>
              <a:rPr lang="ru-RU" dirty="0" err="1" smtClean="0"/>
              <a:t>кармаганга</a:t>
            </a:r>
            <a:r>
              <a:rPr lang="ru-RU" dirty="0" smtClean="0"/>
              <a:t> </a:t>
            </a:r>
            <a:r>
              <a:rPr lang="ru-RU" dirty="0" err="1" smtClean="0"/>
              <a:t>ыңгайлашты</a:t>
            </a:r>
            <a:r>
              <a:rPr lang="ru-RU" dirty="0" smtClean="0"/>
              <a:t>. </a:t>
            </a:r>
            <a:r>
              <a:rPr lang="ru-RU" dirty="0" err="1" smtClean="0"/>
              <a:t>Түз басуунун</a:t>
            </a:r>
            <a:r>
              <a:rPr lang="ru-RU" dirty="0" smtClean="0"/>
              <a:t> </a:t>
            </a:r>
            <a:r>
              <a:rPr lang="ru-RU" dirty="0" err="1" smtClean="0"/>
              <a:t>аркасында</a:t>
            </a:r>
            <a:r>
              <a:rPr lang="ru-RU" dirty="0" smtClean="0"/>
              <a:t> </a:t>
            </a:r>
            <a:r>
              <a:rPr lang="ru-RU" dirty="0" err="1" smtClean="0"/>
              <a:t>көрүү жөдөмү жакшырды</a:t>
            </a:r>
            <a:r>
              <a:rPr lang="ru-RU" dirty="0" smtClean="0"/>
              <a:t>.  </a:t>
            </a:r>
            <a:r>
              <a:rPr lang="ru-RU" dirty="0" err="1" smtClean="0"/>
              <a:t>Токойдон</a:t>
            </a:r>
            <a:r>
              <a:rPr lang="ru-RU" dirty="0" smtClean="0"/>
              <a:t> </a:t>
            </a:r>
            <a:r>
              <a:rPr lang="ru-RU" dirty="0" err="1" smtClean="0"/>
              <a:t>чыккан</a:t>
            </a:r>
            <a:r>
              <a:rPr lang="ru-RU" dirty="0" smtClean="0"/>
              <a:t> </a:t>
            </a:r>
            <a:r>
              <a:rPr lang="ru-RU" dirty="0" err="1" smtClean="0"/>
              <a:t>мезгилден</a:t>
            </a:r>
            <a:r>
              <a:rPr lang="ru-RU" dirty="0" smtClean="0"/>
              <a:t> </a:t>
            </a:r>
            <a:r>
              <a:rPr lang="ru-RU" dirty="0" err="1" smtClean="0"/>
              <a:t>тартып</a:t>
            </a:r>
            <a:r>
              <a:rPr lang="ru-RU" dirty="0" smtClean="0"/>
              <a:t> </a:t>
            </a:r>
            <a:r>
              <a:rPr lang="ru-RU" dirty="0" err="1" smtClean="0"/>
              <a:t>дене</a:t>
            </a:r>
            <a:r>
              <a:rPr lang="ru-RU" dirty="0" smtClean="0"/>
              <a:t> </a:t>
            </a:r>
            <a:r>
              <a:rPr lang="ru-RU" dirty="0" err="1" smtClean="0"/>
              <a:t>көлөмдөрү чоңойгон.</a:t>
            </a:r>
            <a:r>
              <a:rPr lang="ru-RU" dirty="0" smtClean="0"/>
              <a:t> </a:t>
            </a:r>
            <a:r>
              <a:rPr lang="ru-RU" dirty="0" err="1" smtClean="0"/>
              <a:t>Гоминиддердин</a:t>
            </a:r>
            <a:r>
              <a:rPr lang="ru-RU" dirty="0" smtClean="0"/>
              <a:t> </a:t>
            </a:r>
            <a:r>
              <a:rPr lang="ru-RU" dirty="0" err="1" smtClean="0"/>
              <a:t>топторунун</a:t>
            </a:r>
            <a:r>
              <a:rPr lang="ru-RU" dirty="0" smtClean="0"/>
              <a:t> </a:t>
            </a:r>
            <a:r>
              <a:rPr lang="ru-RU" dirty="0" err="1" smtClean="0"/>
              <a:t>көлөмү өсөт.</a:t>
            </a:r>
            <a:r>
              <a:rPr lang="ru-RU" dirty="0" smtClean="0"/>
              <a:t> </a:t>
            </a:r>
            <a:r>
              <a:rPr lang="ru-RU" dirty="0" err="1" smtClean="0"/>
              <a:t>Эркек</a:t>
            </a:r>
            <a:r>
              <a:rPr lang="ru-RU" dirty="0" smtClean="0"/>
              <a:t> </a:t>
            </a:r>
            <a:r>
              <a:rPr lang="ru-RU" dirty="0" err="1" smtClean="0"/>
              <a:t>жана</a:t>
            </a:r>
            <a:r>
              <a:rPr lang="ru-RU" dirty="0" smtClean="0"/>
              <a:t> </a:t>
            </a:r>
            <a:r>
              <a:rPr lang="ru-RU" dirty="0" err="1" smtClean="0"/>
              <a:t>ургачы</a:t>
            </a:r>
            <a:r>
              <a:rPr lang="ru-RU" dirty="0" smtClean="0"/>
              <a:t> </a:t>
            </a:r>
            <a:r>
              <a:rPr lang="ru-RU" dirty="0" err="1" smtClean="0"/>
              <a:t>гоминиддердин</a:t>
            </a:r>
            <a:r>
              <a:rPr lang="ru-RU" dirty="0" smtClean="0"/>
              <a:t> </a:t>
            </a:r>
            <a:r>
              <a:rPr lang="ru-RU" dirty="0" err="1" smtClean="0"/>
              <a:t>дене</a:t>
            </a:r>
            <a:r>
              <a:rPr lang="ru-RU" dirty="0" smtClean="0"/>
              <a:t> </a:t>
            </a:r>
            <a:r>
              <a:rPr lang="ru-RU" dirty="0" err="1" smtClean="0"/>
              <a:t>түзүлүшүндөгү айырма</a:t>
            </a:r>
            <a:r>
              <a:rPr lang="ru-RU" dirty="0" smtClean="0"/>
              <a:t> б.а. </a:t>
            </a:r>
            <a:r>
              <a:rPr lang="ru-RU" dirty="0" err="1" smtClean="0"/>
              <a:t>жыныстык</a:t>
            </a:r>
            <a:r>
              <a:rPr lang="ru-RU" dirty="0" smtClean="0"/>
              <a:t> </a:t>
            </a:r>
            <a:r>
              <a:rPr lang="ru-RU" dirty="0" err="1" smtClean="0"/>
              <a:t>деформизм</a:t>
            </a:r>
            <a:r>
              <a:rPr lang="ru-RU" dirty="0" smtClean="0"/>
              <a:t>  </a:t>
            </a:r>
            <a:r>
              <a:rPr lang="ru-RU" dirty="0" err="1" smtClean="0"/>
              <a:t>ачык</a:t>
            </a:r>
            <a:r>
              <a:rPr lang="ru-RU" dirty="0" smtClean="0"/>
              <a:t> </a:t>
            </a:r>
            <a:r>
              <a:rPr lang="ru-RU" dirty="0" err="1" smtClean="0"/>
              <a:t>көрүнө баштайт</a:t>
            </a:r>
            <a:r>
              <a:rPr lang="ru-RU" dirty="0" smtClean="0"/>
              <a:t>. </a:t>
            </a:r>
            <a:r>
              <a:rPr lang="ru-RU" dirty="0" err="1" smtClean="0"/>
              <a:t>Гоминиддер</a:t>
            </a:r>
            <a:r>
              <a:rPr lang="ru-RU" dirty="0" smtClean="0"/>
              <a:t> </a:t>
            </a:r>
            <a:r>
              <a:rPr lang="ru-RU" dirty="0" err="1" smtClean="0"/>
              <a:t>топтору</a:t>
            </a:r>
            <a:r>
              <a:rPr lang="ru-RU" dirty="0" smtClean="0"/>
              <a:t> </a:t>
            </a:r>
            <a:r>
              <a:rPr lang="ru-RU" dirty="0" err="1" smtClean="0"/>
              <a:t>жашаган</a:t>
            </a:r>
            <a:r>
              <a:rPr lang="ru-RU" dirty="0" smtClean="0"/>
              <a:t> аймак </a:t>
            </a:r>
            <a:r>
              <a:rPr lang="ru-RU" dirty="0" err="1" smtClean="0"/>
              <a:t>кеңейет</a:t>
            </a:r>
            <a:r>
              <a:rPr lang="ru-RU" dirty="0" smtClean="0"/>
              <a:t>. </a:t>
            </a:r>
          </a:p>
          <a:p>
            <a:endParaRPr lang="ru-RU" dirty="0"/>
          </a:p>
        </p:txBody>
      </p:sp>
      <p:sp>
        <p:nvSpPr>
          <p:cNvPr id="4" name="Содержимое 3"/>
          <p:cNvSpPr>
            <a:spLocks noGrp="1"/>
          </p:cNvSpPr>
          <p:nvPr>
            <p:ph sz="half" idx="2"/>
          </p:nvPr>
        </p:nvSpPr>
        <p:spPr/>
        <p:txBody>
          <a:bodyPr>
            <a:normAutofit fontScale="62500" lnSpcReduction="20000"/>
          </a:bodyPr>
          <a:lstStyle/>
          <a:p>
            <a:endParaRPr lang="ru-RU"/>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p:txBody>
          <a:bodyPr>
            <a:normAutofit fontScale="55000" lnSpcReduction="20000"/>
          </a:bodyPr>
          <a:lstStyle/>
          <a:p>
            <a:r>
              <a:rPr lang="ru-RU" dirty="0" err="1" smtClean="0"/>
              <a:t>Жаныбарлардын</a:t>
            </a:r>
            <a:r>
              <a:rPr lang="ru-RU" dirty="0" smtClean="0"/>
              <a:t> </a:t>
            </a:r>
            <a:r>
              <a:rPr lang="ru-RU" dirty="0" err="1" smtClean="0"/>
              <a:t>топторун</a:t>
            </a:r>
            <a:r>
              <a:rPr lang="ru-RU" dirty="0" smtClean="0"/>
              <a:t> </a:t>
            </a:r>
            <a:r>
              <a:rPr lang="ru-RU" dirty="0" err="1" smtClean="0"/>
              <a:t>изилдеген</a:t>
            </a:r>
            <a:r>
              <a:rPr lang="ru-RU" dirty="0" smtClean="0"/>
              <a:t> </a:t>
            </a:r>
            <a:r>
              <a:rPr lang="ru-RU" dirty="0" err="1" smtClean="0"/>
              <a:t>биологиянын</a:t>
            </a:r>
            <a:r>
              <a:rPr lang="ru-RU" dirty="0" smtClean="0"/>
              <a:t> </a:t>
            </a:r>
            <a:r>
              <a:rPr lang="ru-RU" dirty="0" err="1" smtClean="0"/>
              <a:t>тармагында</a:t>
            </a:r>
            <a:r>
              <a:rPr lang="ru-RU" dirty="0" smtClean="0"/>
              <a:t> б.а. </a:t>
            </a:r>
            <a:r>
              <a:rPr lang="ru-RU" dirty="0" err="1" smtClean="0"/>
              <a:t>социобиолоргияда</a:t>
            </a:r>
            <a:r>
              <a:rPr lang="ru-RU" dirty="0" smtClean="0"/>
              <a:t>  </a:t>
            </a:r>
            <a:r>
              <a:rPr lang="ru-RU" dirty="0" err="1" smtClean="0"/>
              <a:t>баштатан</a:t>
            </a:r>
            <a:r>
              <a:rPr lang="ru-RU" dirty="0" smtClean="0"/>
              <a:t> бери эле </a:t>
            </a:r>
            <a:r>
              <a:rPr lang="ru-RU" dirty="0" err="1" smtClean="0"/>
              <a:t>белгилүү маалыматтар</a:t>
            </a:r>
            <a:r>
              <a:rPr lang="ru-RU" dirty="0" smtClean="0"/>
              <a:t> бар. </a:t>
            </a:r>
            <a:r>
              <a:rPr lang="ru-RU" dirty="0" err="1" smtClean="0"/>
              <a:t>Алардын</a:t>
            </a:r>
            <a:r>
              <a:rPr lang="ru-RU" dirty="0" smtClean="0"/>
              <a:t> </a:t>
            </a:r>
            <a:r>
              <a:rPr lang="ru-RU" dirty="0" err="1" smtClean="0"/>
              <a:t>бири</a:t>
            </a:r>
            <a:r>
              <a:rPr lang="ru-RU" dirty="0" smtClean="0"/>
              <a:t> </a:t>
            </a:r>
            <a:r>
              <a:rPr lang="ru-RU" dirty="0" err="1" smtClean="0"/>
              <a:t>ачык</a:t>
            </a:r>
            <a:r>
              <a:rPr lang="ru-RU" dirty="0" smtClean="0"/>
              <a:t> </a:t>
            </a:r>
            <a:r>
              <a:rPr lang="ru-RU" dirty="0" err="1" smtClean="0"/>
              <a:t>жерде</a:t>
            </a:r>
            <a:r>
              <a:rPr lang="ru-RU" dirty="0" smtClean="0"/>
              <a:t> </a:t>
            </a:r>
            <a:r>
              <a:rPr lang="ru-RU" dirty="0" err="1" smtClean="0"/>
              <a:t>топ-тобу</a:t>
            </a:r>
            <a:r>
              <a:rPr lang="ru-RU" dirty="0" smtClean="0"/>
              <a:t> </a:t>
            </a:r>
            <a:r>
              <a:rPr lang="ru-RU" dirty="0" err="1" smtClean="0"/>
              <a:t>менен</a:t>
            </a:r>
            <a:r>
              <a:rPr lang="ru-RU" dirty="0" smtClean="0"/>
              <a:t> </a:t>
            </a:r>
            <a:r>
              <a:rPr lang="ru-RU" dirty="0" err="1" smtClean="0"/>
              <a:t>жашаган</a:t>
            </a:r>
            <a:r>
              <a:rPr lang="ru-RU" dirty="0" smtClean="0"/>
              <a:t> </a:t>
            </a:r>
            <a:r>
              <a:rPr lang="ru-RU" dirty="0" err="1" smtClean="0"/>
              <a:t>жаныбарлардын</a:t>
            </a:r>
            <a:r>
              <a:rPr lang="ru-RU" dirty="0" smtClean="0"/>
              <a:t> </a:t>
            </a:r>
            <a:r>
              <a:rPr lang="ru-RU" dirty="0" err="1" smtClean="0"/>
              <a:t>өздөрүн коргоого</a:t>
            </a:r>
            <a:r>
              <a:rPr lang="ru-RU" dirty="0" smtClean="0"/>
              <a:t> </a:t>
            </a:r>
            <a:r>
              <a:rPr lang="ru-RU" dirty="0" err="1" smtClean="0"/>
              <a:t>жөндөмдүү келет</a:t>
            </a:r>
            <a:r>
              <a:rPr lang="ru-RU" dirty="0" smtClean="0"/>
              <a:t>. </a:t>
            </a:r>
            <a:r>
              <a:rPr lang="ru-RU" dirty="0" err="1" smtClean="0"/>
              <a:t>Бири-бири</a:t>
            </a:r>
            <a:r>
              <a:rPr lang="ru-RU" dirty="0" smtClean="0"/>
              <a:t> </a:t>
            </a:r>
            <a:r>
              <a:rPr lang="ru-RU" dirty="0" err="1" smtClean="0"/>
              <a:t>менен</a:t>
            </a:r>
            <a:r>
              <a:rPr lang="ru-RU" dirty="0" smtClean="0"/>
              <a:t> </a:t>
            </a:r>
            <a:r>
              <a:rPr lang="ru-RU" dirty="0" err="1" smtClean="0"/>
              <a:t>тыгыз</a:t>
            </a:r>
            <a:r>
              <a:rPr lang="ru-RU" dirty="0" smtClean="0"/>
              <a:t> </a:t>
            </a:r>
            <a:r>
              <a:rPr lang="ru-RU" dirty="0" err="1" smtClean="0"/>
              <a:t>байланышта</a:t>
            </a:r>
            <a:r>
              <a:rPr lang="ru-RU" dirty="0" smtClean="0"/>
              <a:t> болот. Топ </a:t>
            </a:r>
            <a:r>
              <a:rPr lang="ru-RU" dirty="0" err="1" smtClean="0"/>
              <a:t>башчысы</a:t>
            </a:r>
            <a:r>
              <a:rPr lang="ru-RU" dirty="0" smtClean="0"/>
              <a:t> </a:t>
            </a:r>
            <a:r>
              <a:rPr lang="ru-RU" dirty="0" err="1" smtClean="0"/>
              <a:t>жалпы</a:t>
            </a:r>
            <a:r>
              <a:rPr lang="ru-RU" dirty="0" smtClean="0"/>
              <a:t> </a:t>
            </a:r>
            <a:r>
              <a:rPr lang="ru-RU" dirty="0" err="1" smtClean="0"/>
              <a:t>башкарганга</a:t>
            </a:r>
            <a:r>
              <a:rPr lang="ru-RU" dirty="0" smtClean="0"/>
              <a:t> </a:t>
            </a:r>
            <a:r>
              <a:rPr lang="ru-RU" dirty="0" err="1" smtClean="0"/>
              <a:t>мүмкүнчүлүгү </a:t>
            </a:r>
            <a:r>
              <a:rPr lang="ru-RU" dirty="0" smtClean="0"/>
              <a:t>болот. Ал </a:t>
            </a:r>
            <a:r>
              <a:rPr lang="ru-RU" dirty="0" err="1" smtClean="0"/>
              <a:t>эми</a:t>
            </a:r>
            <a:r>
              <a:rPr lang="ru-RU" dirty="0" smtClean="0"/>
              <a:t> </a:t>
            </a:r>
            <a:r>
              <a:rPr lang="ru-RU" dirty="0" err="1" smtClean="0"/>
              <a:t>токойдо</a:t>
            </a:r>
            <a:r>
              <a:rPr lang="ru-RU" dirty="0" smtClean="0"/>
              <a:t> </a:t>
            </a:r>
            <a:r>
              <a:rPr lang="ru-RU" dirty="0" err="1" smtClean="0"/>
              <a:t>жалгыз</a:t>
            </a:r>
            <a:r>
              <a:rPr lang="ru-RU" dirty="0" smtClean="0"/>
              <a:t> </a:t>
            </a:r>
            <a:r>
              <a:rPr lang="ru-RU" dirty="0" err="1" smtClean="0"/>
              <a:t>жашоого</a:t>
            </a:r>
            <a:r>
              <a:rPr lang="ru-RU" dirty="0" smtClean="0"/>
              <a:t> же </a:t>
            </a:r>
            <a:r>
              <a:rPr lang="ru-RU" dirty="0" err="1" smtClean="0"/>
              <a:t>кичинекей</a:t>
            </a:r>
            <a:r>
              <a:rPr lang="ru-RU" dirty="0" smtClean="0"/>
              <a:t> топ </a:t>
            </a:r>
            <a:r>
              <a:rPr lang="ru-RU" dirty="0" err="1" smtClean="0"/>
              <a:t>болуп</a:t>
            </a:r>
            <a:r>
              <a:rPr lang="ru-RU" dirty="0" smtClean="0"/>
              <a:t> </a:t>
            </a:r>
            <a:r>
              <a:rPr lang="ru-RU" dirty="0" err="1" smtClean="0"/>
              <a:t>жашоого</a:t>
            </a:r>
            <a:r>
              <a:rPr lang="ru-RU" dirty="0" smtClean="0"/>
              <a:t> </a:t>
            </a:r>
            <a:r>
              <a:rPr lang="ru-RU" dirty="0" err="1" smtClean="0"/>
              <a:t>бардык</a:t>
            </a:r>
            <a:r>
              <a:rPr lang="ru-RU" dirty="0" smtClean="0"/>
              <a:t> </a:t>
            </a:r>
            <a:r>
              <a:rPr lang="ru-RU" dirty="0" err="1" smtClean="0"/>
              <a:t>шарт</a:t>
            </a:r>
            <a:r>
              <a:rPr lang="ru-RU" dirty="0" smtClean="0"/>
              <a:t> бар. </a:t>
            </a:r>
            <a:r>
              <a:rPr lang="ru-RU" dirty="0" err="1" smtClean="0"/>
              <a:t>Тамак-аш</a:t>
            </a:r>
            <a:r>
              <a:rPr lang="ru-RU" dirty="0" smtClean="0"/>
              <a:t> </a:t>
            </a:r>
            <a:r>
              <a:rPr lang="ru-RU" dirty="0" err="1" smtClean="0"/>
              <a:t>таап</a:t>
            </a:r>
            <a:r>
              <a:rPr lang="ru-RU" dirty="0" smtClean="0"/>
              <a:t> </a:t>
            </a:r>
            <a:r>
              <a:rPr lang="ru-RU" dirty="0" err="1" smtClean="0"/>
              <a:t>жегенге</a:t>
            </a:r>
            <a:r>
              <a:rPr lang="ru-RU" dirty="0" smtClean="0"/>
              <a:t>, </a:t>
            </a:r>
            <a:r>
              <a:rPr lang="ru-RU" dirty="0" err="1" smtClean="0"/>
              <a:t>жашынганга</a:t>
            </a:r>
            <a:r>
              <a:rPr lang="ru-RU" dirty="0" smtClean="0"/>
              <a:t>  </a:t>
            </a:r>
            <a:r>
              <a:rPr lang="ru-RU" dirty="0" err="1" smtClean="0"/>
              <a:t>мүмкүнчүлүк көп.</a:t>
            </a:r>
            <a:r>
              <a:rPr lang="ru-RU" dirty="0" smtClean="0"/>
              <a:t> </a:t>
            </a:r>
            <a:r>
              <a:rPr lang="ru-RU" dirty="0" err="1" smtClean="0"/>
              <a:t>Мисалы</a:t>
            </a:r>
            <a:r>
              <a:rPr lang="ru-RU" dirty="0" smtClean="0"/>
              <a:t> </a:t>
            </a:r>
            <a:r>
              <a:rPr lang="ru-RU" dirty="0" err="1" smtClean="0"/>
              <a:t>бөксө тоолордо</a:t>
            </a:r>
            <a:r>
              <a:rPr lang="ru-RU" dirty="0" smtClean="0"/>
              <a:t> </a:t>
            </a:r>
            <a:r>
              <a:rPr lang="ru-RU" dirty="0" err="1" smtClean="0"/>
              <a:t>аркарлар</a:t>
            </a:r>
            <a:r>
              <a:rPr lang="ru-RU" dirty="0" smtClean="0"/>
              <a:t> </a:t>
            </a:r>
            <a:r>
              <a:rPr lang="ru-RU" dirty="0" err="1" smtClean="0"/>
              <a:t>менен</a:t>
            </a:r>
            <a:r>
              <a:rPr lang="ru-RU" dirty="0" smtClean="0"/>
              <a:t> </a:t>
            </a:r>
            <a:r>
              <a:rPr lang="ru-RU" dirty="0" err="1" smtClean="0"/>
              <a:t>токой</a:t>
            </a:r>
            <a:r>
              <a:rPr lang="ru-RU" dirty="0" smtClean="0"/>
              <a:t> </a:t>
            </a:r>
            <a:r>
              <a:rPr lang="ru-RU" dirty="0" err="1" smtClean="0"/>
              <a:t>изиндеги</a:t>
            </a:r>
            <a:r>
              <a:rPr lang="ru-RU" dirty="0" smtClean="0"/>
              <a:t> </a:t>
            </a:r>
            <a:r>
              <a:rPr lang="ru-RU" dirty="0" err="1" smtClean="0"/>
              <a:t>эликтерди</a:t>
            </a:r>
            <a:r>
              <a:rPr lang="ru-RU" dirty="0" smtClean="0"/>
              <a:t> </a:t>
            </a:r>
            <a:r>
              <a:rPr lang="ru-RU" dirty="0" err="1" smtClean="0"/>
              <a:t>салыштырууга</a:t>
            </a:r>
            <a:r>
              <a:rPr lang="ru-RU" dirty="0" smtClean="0"/>
              <a:t> болот. Же </a:t>
            </a:r>
            <a:r>
              <a:rPr lang="ru-RU" dirty="0" err="1" smtClean="0"/>
              <a:t>болбосо</a:t>
            </a:r>
            <a:r>
              <a:rPr lang="ru-RU" dirty="0" smtClean="0"/>
              <a:t> </a:t>
            </a:r>
            <a:r>
              <a:rPr lang="ru-RU" dirty="0" err="1" smtClean="0"/>
              <a:t>Шотландиянын</a:t>
            </a:r>
            <a:r>
              <a:rPr lang="ru-RU" dirty="0" smtClean="0"/>
              <a:t> </a:t>
            </a:r>
            <a:r>
              <a:rPr lang="ru-RU" dirty="0" err="1" smtClean="0"/>
              <a:t>бөксө тоолорундагы</a:t>
            </a:r>
            <a:r>
              <a:rPr lang="ru-RU" dirty="0" smtClean="0"/>
              <a:t> </a:t>
            </a:r>
            <a:r>
              <a:rPr lang="ru-RU" dirty="0" err="1" smtClean="0"/>
              <a:t>бугулардын</a:t>
            </a:r>
            <a:r>
              <a:rPr lang="ru-RU" dirty="0" smtClean="0"/>
              <a:t> </a:t>
            </a:r>
            <a:r>
              <a:rPr lang="ru-RU" dirty="0" err="1" smtClean="0"/>
              <a:t>үйүрү менен</a:t>
            </a:r>
            <a:r>
              <a:rPr lang="ru-RU" dirty="0" smtClean="0"/>
              <a:t> </a:t>
            </a:r>
            <a:r>
              <a:rPr lang="ru-RU" dirty="0" err="1" smtClean="0"/>
              <a:t>токойдогу</a:t>
            </a:r>
            <a:r>
              <a:rPr lang="ru-RU" dirty="0" smtClean="0"/>
              <a:t> </a:t>
            </a:r>
            <a:r>
              <a:rPr lang="ru-RU" dirty="0" err="1" smtClean="0"/>
              <a:t>багыштардын</a:t>
            </a:r>
            <a:r>
              <a:rPr lang="ru-RU" dirty="0" smtClean="0"/>
              <a:t> </a:t>
            </a:r>
            <a:r>
              <a:rPr lang="ru-RU" dirty="0" err="1" smtClean="0"/>
              <a:t>жашоосун</a:t>
            </a:r>
            <a:r>
              <a:rPr lang="ru-RU" dirty="0" smtClean="0"/>
              <a:t> </a:t>
            </a:r>
            <a:r>
              <a:rPr lang="ru-RU" dirty="0" err="1" smtClean="0"/>
              <a:t>салыштырууга</a:t>
            </a:r>
            <a:r>
              <a:rPr lang="ru-RU" dirty="0" smtClean="0"/>
              <a:t> болот. </a:t>
            </a:r>
          </a:p>
          <a:p>
            <a:endParaRPr lang="ru-RU" dirty="0"/>
          </a:p>
        </p:txBody>
      </p:sp>
      <p:sp>
        <p:nvSpPr>
          <p:cNvPr id="4" name="Содержимое 3"/>
          <p:cNvSpPr>
            <a:spLocks noGrp="1"/>
          </p:cNvSpPr>
          <p:nvPr>
            <p:ph sz="half" idx="2"/>
          </p:nvPr>
        </p:nvSpPr>
        <p:spPr/>
        <p:txBody>
          <a:bodyPr>
            <a:normAutofit fontScale="55000" lnSpcReduction="20000"/>
          </a:bodyPr>
          <a:lstStyle/>
          <a:p>
            <a:endParaRPr lang="ru-RU"/>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p:txBody>
          <a:bodyPr>
            <a:normAutofit fontScale="47500" lnSpcReduction="20000"/>
          </a:bodyPr>
          <a:lstStyle/>
          <a:p>
            <a:r>
              <a:rPr lang="ru-RU" dirty="0" smtClean="0"/>
              <a:t>Ал </a:t>
            </a:r>
            <a:r>
              <a:rPr lang="ru-RU" dirty="0" err="1" smtClean="0"/>
              <a:t>эми</a:t>
            </a:r>
            <a:r>
              <a:rPr lang="ru-RU" dirty="0" smtClean="0"/>
              <a:t> </a:t>
            </a:r>
            <a:r>
              <a:rPr lang="ru-RU" dirty="0" err="1" smtClean="0"/>
              <a:t>байыркы</a:t>
            </a:r>
            <a:r>
              <a:rPr lang="ru-RU" dirty="0" smtClean="0"/>
              <a:t> </a:t>
            </a:r>
            <a:r>
              <a:rPr lang="ru-RU" dirty="0" err="1" smtClean="0"/>
              <a:t>адамдардын</a:t>
            </a:r>
            <a:r>
              <a:rPr lang="ru-RU" dirty="0" smtClean="0"/>
              <a:t> </a:t>
            </a:r>
            <a:r>
              <a:rPr lang="ru-RU" dirty="0" err="1" smtClean="0"/>
              <a:t>токойдон</a:t>
            </a:r>
            <a:r>
              <a:rPr lang="ru-RU" dirty="0" smtClean="0"/>
              <a:t> </a:t>
            </a:r>
            <a:r>
              <a:rPr lang="ru-RU" dirty="0" err="1" smtClean="0"/>
              <a:t>чыгышы</a:t>
            </a:r>
            <a:r>
              <a:rPr lang="ru-RU" dirty="0" smtClean="0"/>
              <a:t> </a:t>
            </a:r>
            <a:r>
              <a:rPr lang="ru-RU" dirty="0" err="1" smtClean="0"/>
              <a:t>менен</a:t>
            </a:r>
            <a:r>
              <a:rPr lang="ru-RU" dirty="0" smtClean="0"/>
              <a:t> </a:t>
            </a:r>
            <a:r>
              <a:rPr lang="ru-RU" dirty="0" err="1" smtClean="0"/>
              <a:t>өз </a:t>
            </a:r>
            <a:r>
              <a:rPr lang="ru-RU" dirty="0" smtClean="0"/>
              <a:t>ар </a:t>
            </a:r>
            <a:r>
              <a:rPr lang="ru-RU" dirty="0" err="1" smtClean="0"/>
              <a:t>байланышы</a:t>
            </a:r>
            <a:r>
              <a:rPr lang="ru-RU" dirty="0" smtClean="0"/>
              <a:t> (</a:t>
            </a:r>
            <a:r>
              <a:rPr lang="ru-RU" dirty="0" err="1" smtClean="0"/>
              <a:t>коммюникативдүүлүк</a:t>
            </a:r>
            <a:r>
              <a:rPr lang="ru-RU" dirty="0" smtClean="0"/>
              <a:t>) </a:t>
            </a:r>
            <a:r>
              <a:rPr lang="ru-RU" dirty="0" err="1" smtClean="0"/>
              <a:t>өрчүп</a:t>
            </a:r>
            <a:r>
              <a:rPr lang="ru-RU" dirty="0" smtClean="0"/>
              <a:t>, </a:t>
            </a:r>
            <a:r>
              <a:rPr lang="ru-RU" dirty="0" err="1" smtClean="0"/>
              <a:t>үй-бүлөлөрдөн турган</a:t>
            </a:r>
            <a:r>
              <a:rPr lang="ru-RU" dirty="0" smtClean="0"/>
              <a:t> </a:t>
            </a:r>
            <a:r>
              <a:rPr lang="ru-RU" dirty="0" err="1" smtClean="0"/>
              <a:t>топтордун</a:t>
            </a:r>
            <a:r>
              <a:rPr lang="ru-RU" dirty="0" smtClean="0"/>
              <a:t> саны </a:t>
            </a:r>
            <a:r>
              <a:rPr lang="ru-RU" dirty="0" err="1" smtClean="0"/>
              <a:t>көбөйөт</a:t>
            </a:r>
            <a:r>
              <a:rPr lang="ru-RU" dirty="0" smtClean="0"/>
              <a:t>. </a:t>
            </a:r>
            <a:r>
              <a:rPr lang="ru-RU" dirty="0" err="1" smtClean="0"/>
              <a:t>Жүрө-жүрө алар</a:t>
            </a:r>
            <a:r>
              <a:rPr lang="ru-RU" dirty="0" smtClean="0"/>
              <a:t> </a:t>
            </a:r>
            <a:r>
              <a:rPr lang="ru-RU" dirty="0" err="1" smtClean="0"/>
              <a:t>урууларга</a:t>
            </a:r>
            <a:r>
              <a:rPr lang="ru-RU" dirty="0" smtClean="0"/>
              <a:t> </a:t>
            </a:r>
            <a:r>
              <a:rPr lang="ru-RU" dirty="0" err="1" smtClean="0"/>
              <a:t>айланат</a:t>
            </a:r>
            <a:r>
              <a:rPr lang="ru-RU" dirty="0" smtClean="0"/>
              <a:t>. </a:t>
            </a:r>
            <a:r>
              <a:rPr lang="ru-RU" dirty="0" err="1" smtClean="0"/>
              <a:t>Ачык</a:t>
            </a:r>
            <a:r>
              <a:rPr lang="ru-RU" dirty="0" smtClean="0"/>
              <a:t> </a:t>
            </a:r>
            <a:r>
              <a:rPr lang="ru-RU" dirty="0" err="1" smtClean="0"/>
              <a:t>саванналарга</a:t>
            </a:r>
            <a:r>
              <a:rPr lang="ru-RU" dirty="0" smtClean="0"/>
              <a:t> </a:t>
            </a:r>
            <a:r>
              <a:rPr lang="ru-RU" dirty="0" err="1" smtClean="0"/>
              <a:t>чыккан</a:t>
            </a:r>
            <a:r>
              <a:rPr lang="ru-RU" dirty="0" smtClean="0"/>
              <a:t> </a:t>
            </a:r>
            <a:r>
              <a:rPr lang="ru-RU" dirty="0" err="1" smtClean="0"/>
              <a:t>жаныбарлардын</a:t>
            </a:r>
            <a:r>
              <a:rPr lang="ru-RU" dirty="0" smtClean="0"/>
              <a:t> саны </a:t>
            </a:r>
            <a:r>
              <a:rPr lang="ru-RU" dirty="0" err="1" smtClean="0"/>
              <a:t>артып</a:t>
            </a:r>
            <a:r>
              <a:rPr lang="ru-RU" dirty="0" smtClean="0"/>
              <a:t>, ресурс </a:t>
            </a:r>
            <a:r>
              <a:rPr lang="ru-RU" dirty="0" err="1" smtClean="0"/>
              <a:t>үчүн </a:t>
            </a:r>
            <a:r>
              <a:rPr lang="ru-RU" dirty="0" smtClean="0"/>
              <a:t>конкуренция </a:t>
            </a:r>
            <a:r>
              <a:rPr lang="ru-RU" dirty="0" err="1" smtClean="0"/>
              <a:t>башталат</a:t>
            </a:r>
            <a:r>
              <a:rPr lang="ru-RU" dirty="0" smtClean="0"/>
              <a:t>. </a:t>
            </a:r>
            <a:r>
              <a:rPr lang="ru-RU" dirty="0" err="1" smtClean="0"/>
              <a:t>Алдыңкы тиштердин</a:t>
            </a:r>
            <a:r>
              <a:rPr lang="ru-RU" dirty="0" smtClean="0"/>
              <a:t>  </a:t>
            </a:r>
            <a:r>
              <a:rPr lang="ru-RU" dirty="0" err="1" smtClean="0"/>
              <a:t>кичирейиши</a:t>
            </a:r>
            <a:r>
              <a:rPr lang="ru-RU" dirty="0" smtClean="0"/>
              <a:t>, </a:t>
            </a:r>
            <a:r>
              <a:rPr lang="ru-RU" dirty="0" err="1" smtClean="0"/>
              <a:t>азуулардын</a:t>
            </a:r>
            <a:r>
              <a:rPr lang="ru-RU" dirty="0" smtClean="0"/>
              <a:t> </a:t>
            </a:r>
            <a:r>
              <a:rPr lang="ru-RU" dirty="0" err="1" smtClean="0"/>
              <a:t>түздөлүшү алардын</a:t>
            </a:r>
            <a:r>
              <a:rPr lang="ru-RU" dirty="0" smtClean="0"/>
              <a:t> </a:t>
            </a:r>
            <a:r>
              <a:rPr lang="ru-RU" dirty="0" err="1" smtClean="0"/>
              <a:t>чөп </a:t>
            </a:r>
            <a:r>
              <a:rPr lang="ru-RU" dirty="0" smtClean="0"/>
              <a:t>чар </a:t>
            </a:r>
            <a:r>
              <a:rPr lang="ru-RU" dirty="0" err="1" smtClean="0"/>
              <a:t>менен</a:t>
            </a:r>
            <a:r>
              <a:rPr lang="ru-RU" dirty="0" smtClean="0"/>
              <a:t> </a:t>
            </a:r>
            <a:r>
              <a:rPr lang="ru-RU" dirty="0" err="1" smtClean="0"/>
              <a:t>тамактанышынан</a:t>
            </a:r>
            <a:r>
              <a:rPr lang="ru-RU" dirty="0" smtClean="0"/>
              <a:t> </a:t>
            </a:r>
            <a:r>
              <a:rPr lang="ru-RU" dirty="0" err="1" smtClean="0"/>
              <a:t>кабар</a:t>
            </a:r>
            <a:r>
              <a:rPr lang="ru-RU" dirty="0" smtClean="0"/>
              <a:t> берет. </a:t>
            </a:r>
            <a:r>
              <a:rPr lang="ru-RU" dirty="0" err="1" smtClean="0"/>
              <a:t>Саваннада</a:t>
            </a:r>
            <a:r>
              <a:rPr lang="ru-RU" dirty="0" smtClean="0"/>
              <a:t> </a:t>
            </a:r>
            <a:r>
              <a:rPr lang="ru-RU" dirty="0" err="1" smtClean="0"/>
              <a:t>чөп менен</a:t>
            </a:r>
            <a:r>
              <a:rPr lang="ru-RU" dirty="0" smtClean="0"/>
              <a:t> </a:t>
            </a:r>
            <a:r>
              <a:rPr lang="ru-RU" dirty="0" err="1" smtClean="0"/>
              <a:t>азыктанган</a:t>
            </a:r>
            <a:r>
              <a:rPr lang="ru-RU" dirty="0" smtClean="0"/>
              <a:t> </a:t>
            </a:r>
            <a:r>
              <a:rPr lang="ru-RU" dirty="0" err="1" smtClean="0"/>
              <a:t>туяктуу</a:t>
            </a:r>
            <a:r>
              <a:rPr lang="ru-RU" dirty="0" smtClean="0"/>
              <a:t> </a:t>
            </a:r>
            <a:r>
              <a:rPr lang="ru-RU" dirty="0" err="1" smtClean="0"/>
              <a:t>жаныбарлардын</a:t>
            </a:r>
            <a:r>
              <a:rPr lang="ru-RU" dirty="0" smtClean="0"/>
              <a:t> </a:t>
            </a:r>
            <a:r>
              <a:rPr lang="ru-RU" dirty="0" err="1" smtClean="0"/>
              <a:t>көбөйүшү гоминиддердин</a:t>
            </a:r>
            <a:r>
              <a:rPr lang="ru-RU" dirty="0" smtClean="0"/>
              <a:t> </a:t>
            </a:r>
            <a:r>
              <a:rPr lang="ru-RU" dirty="0" err="1" smtClean="0"/>
              <a:t>тамак-аш</a:t>
            </a:r>
            <a:r>
              <a:rPr lang="ru-RU" dirty="0" smtClean="0"/>
              <a:t> </a:t>
            </a:r>
            <a:r>
              <a:rPr lang="ru-RU" dirty="0" err="1" smtClean="0"/>
              <a:t>ресурстарын</a:t>
            </a:r>
            <a:r>
              <a:rPr lang="ru-RU" dirty="0" smtClean="0"/>
              <a:t> </a:t>
            </a:r>
            <a:r>
              <a:rPr lang="ru-RU" dirty="0" err="1" smtClean="0"/>
              <a:t>кескин</a:t>
            </a:r>
            <a:r>
              <a:rPr lang="ru-RU" dirty="0" smtClean="0"/>
              <a:t> </a:t>
            </a:r>
            <a:r>
              <a:rPr lang="ru-RU" dirty="0" err="1" smtClean="0"/>
              <a:t>кыскарткан</a:t>
            </a:r>
            <a:r>
              <a:rPr lang="ru-RU" dirty="0" smtClean="0"/>
              <a:t>. </a:t>
            </a:r>
            <a:r>
              <a:rPr lang="ru-RU" dirty="0" err="1" smtClean="0"/>
              <a:t>Алар</a:t>
            </a:r>
            <a:r>
              <a:rPr lang="ru-RU" dirty="0" smtClean="0"/>
              <a:t> </a:t>
            </a:r>
            <a:r>
              <a:rPr lang="ru-RU" dirty="0" err="1" smtClean="0"/>
              <a:t>жеңилди.</a:t>
            </a:r>
            <a:r>
              <a:rPr lang="ru-RU" dirty="0" smtClean="0"/>
              <a:t> </a:t>
            </a:r>
            <a:r>
              <a:rPr lang="ru-RU" dirty="0" err="1" smtClean="0"/>
              <a:t>Маймылдардын</a:t>
            </a:r>
            <a:r>
              <a:rPr lang="ru-RU" dirty="0" smtClean="0"/>
              <a:t> </a:t>
            </a:r>
            <a:r>
              <a:rPr lang="ru-RU" dirty="0" err="1" smtClean="0"/>
              <a:t>көбү кырылат</a:t>
            </a:r>
            <a:r>
              <a:rPr lang="ru-RU" dirty="0" smtClean="0"/>
              <a:t>. </a:t>
            </a:r>
            <a:r>
              <a:rPr lang="ru-RU" dirty="0" err="1" smtClean="0"/>
              <a:t>Австралопитектердин</a:t>
            </a:r>
            <a:r>
              <a:rPr lang="ru-RU" dirty="0" smtClean="0"/>
              <a:t> </a:t>
            </a:r>
            <a:r>
              <a:rPr lang="ru-RU" dirty="0" err="1" smtClean="0"/>
              <a:t>баары</a:t>
            </a:r>
            <a:r>
              <a:rPr lang="ru-RU" dirty="0" smtClean="0"/>
              <a:t> </a:t>
            </a:r>
            <a:r>
              <a:rPr lang="ru-RU" dirty="0" err="1" smtClean="0"/>
              <a:t>кырылып</a:t>
            </a:r>
            <a:r>
              <a:rPr lang="ru-RU" dirty="0" smtClean="0"/>
              <a:t> калган </a:t>
            </a:r>
            <a:r>
              <a:rPr lang="ru-RU" dirty="0" err="1" smtClean="0"/>
              <a:t>эмес</a:t>
            </a:r>
            <a:r>
              <a:rPr lang="ru-RU" dirty="0" smtClean="0"/>
              <a:t>. </a:t>
            </a:r>
            <a:r>
              <a:rPr lang="ru-RU" dirty="0" err="1" smtClean="0"/>
              <a:t>Африканын</a:t>
            </a:r>
            <a:r>
              <a:rPr lang="ru-RU" dirty="0" smtClean="0"/>
              <a:t> </a:t>
            </a:r>
            <a:r>
              <a:rPr lang="ru-RU" dirty="0" err="1" smtClean="0"/>
              <a:t>чыгышынан</a:t>
            </a:r>
            <a:r>
              <a:rPr lang="ru-RU" dirty="0" smtClean="0"/>
              <a:t> </a:t>
            </a:r>
            <a:r>
              <a:rPr lang="ru-RU" dirty="0" err="1" smtClean="0"/>
              <a:t>табылган</a:t>
            </a:r>
            <a:r>
              <a:rPr lang="ru-RU" dirty="0" smtClean="0"/>
              <a:t> </a:t>
            </a:r>
            <a:r>
              <a:rPr lang="ru-RU" dirty="0" err="1" smtClean="0"/>
              <a:t>австралопитектер</a:t>
            </a:r>
            <a:r>
              <a:rPr lang="ru-RU" dirty="0" smtClean="0"/>
              <a:t> </a:t>
            </a:r>
            <a:r>
              <a:rPr lang="ru-RU" dirty="0" err="1" smtClean="0"/>
              <a:t>жаныбарлардын</a:t>
            </a:r>
            <a:r>
              <a:rPr lang="ru-RU" dirty="0" smtClean="0"/>
              <a:t> эти </a:t>
            </a:r>
            <a:r>
              <a:rPr lang="ru-RU" dirty="0" err="1" smtClean="0"/>
              <a:t>менен</a:t>
            </a:r>
            <a:r>
              <a:rPr lang="ru-RU" dirty="0" smtClean="0"/>
              <a:t> </a:t>
            </a:r>
            <a:r>
              <a:rPr lang="ru-RU" dirty="0" err="1" smtClean="0"/>
              <a:t>тамактанганга</a:t>
            </a:r>
            <a:r>
              <a:rPr lang="ru-RU" dirty="0" smtClean="0"/>
              <a:t>  </a:t>
            </a:r>
            <a:r>
              <a:rPr lang="ru-RU" dirty="0" err="1" smtClean="0"/>
              <a:t>өтөт</a:t>
            </a:r>
            <a:r>
              <a:rPr lang="ru-RU" dirty="0" smtClean="0"/>
              <a:t>, </a:t>
            </a:r>
            <a:r>
              <a:rPr lang="ru-RU" dirty="0" err="1" smtClean="0"/>
              <a:t>дене</a:t>
            </a:r>
            <a:r>
              <a:rPr lang="ru-RU" dirty="0" smtClean="0"/>
              <a:t> </a:t>
            </a:r>
            <a:r>
              <a:rPr lang="ru-RU" dirty="0" err="1" smtClean="0"/>
              <a:t>көлөмү чоңойот</a:t>
            </a:r>
            <a:r>
              <a:rPr lang="ru-RU" dirty="0" smtClean="0"/>
              <a:t>.</a:t>
            </a:r>
            <a:r>
              <a:rPr lang="ru-RU" dirty="0" err="1" smtClean="0"/>
              <a:t>Чоң денелүү болгондон</a:t>
            </a:r>
            <a:r>
              <a:rPr lang="ru-RU" dirty="0" smtClean="0"/>
              <a:t> </a:t>
            </a:r>
            <a:r>
              <a:rPr lang="ru-RU" dirty="0" err="1" smtClean="0"/>
              <a:t>кийин</a:t>
            </a:r>
            <a:r>
              <a:rPr lang="ru-RU" dirty="0" smtClean="0"/>
              <a:t> </a:t>
            </a:r>
            <a:r>
              <a:rPr lang="ru-RU" dirty="0" err="1" smtClean="0"/>
              <a:t>азыктануучу</a:t>
            </a:r>
            <a:r>
              <a:rPr lang="ru-RU" dirty="0" smtClean="0"/>
              <a:t> </a:t>
            </a:r>
            <a:r>
              <a:rPr lang="ru-RU" dirty="0" err="1" smtClean="0"/>
              <a:t>тамак-аштын</a:t>
            </a:r>
            <a:r>
              <a:rPr lang="ru-RU" dirty="0" smtClean="0"/>
              <a:t> </a:t>
            </a:r>
            <a:r>
              <a:rPr lang="ru-RU" dirty="0" err="1" smtClean="0"/>
              <a:t>түрүнүн көбөйүшүнө алып</a:t>
            </a:r>
            <a:r>
              <a:rPr lang="ru-RU" dirty="0" smtClean="0"/>
              <a:t> </a:t>
            </a:r>
            <a:r>
              <a:rPr lang="ru-RU" dirty="0" err="1" smtClean="0"/>
              <a:t>келет</a:t>
            </a:r>
            <a:r>
              <a:rPr lang="ru-RU" dirty="0" smtClean="0"/>
              <a:t>. </a:t>
            </a:r>
            <a:r>
              <a:rPr lang="ru-RU" dirty="0" err="1" smtClean="0"/>
              <a:t>Чөп менен</a:t>
            </a:r>
            <a:r>
              <a:rPr lang="ru-RU" dirty="0" smtClean="0"/>
              <a:t> </a:t>
            </a:r>
            <a:r>
              <a:rPr lang="ru-RU" dirty="0" err="1" smtClean="0"/>
              <a:t>азыктанган</a:t>
            </a:r>
            <a:r>
              <a:rPr lang="ru-RU" dirty="0" smtClean="0"/>
              <a:t>  </a:t>
            </a:r>
            <a:r>
              <a:rPr lang="ru-RU" dirty="0" err="1" smtClean="0"/>
              <a:t>жаныбарлардын</a:t>
            </a:r>
            <a:r>
              <a:rPr lang="ru-RU" dirty="0" smtClean="0"/>
              <a:t> </a:t>
            </a:r>
            <a:r>
              <a:rPr lang="ru-RU" dirty="0" err="1" smtClean="0"/>
              <a:t>кээси</a:t>
            </a:r>
            <a:r>
              <a:rPr lang="ru-RU" dirty="0" smtClean="0"/>
              <a:t>  аз </a:t>
            </a:r>
            <a:r>
              <a:rPr lang="ru-RU" dirty="0" err="1" smtClean="0"/>
              <a:t>жейт</a:t>
            </a:r>
            <a:r>
              <a:rPr lang="ru-RU" dirty="0" smtClean="0"/>
              <a:t>. </a:t>
            </a:r>
            <a:r>
              <a:rPr lang="ru-RU" dirty="0" err="1" smtClean="0"/>
              <a:t>Туяктуу</a:t>
            </a:r>
            <a:r>
              <a:rPr lang="ru-RU" dirty="0" smtClean="0"/>
              <a:t> </a:t>
            </a:r>
            <a:r>
              <a:rPr lang="ru-RU" dirty="0" err="1" smtClean="0"/>
              <a:t>жаныбарлар</a:t>
            </a:r>
            <a:r>
              <a:rPr lang="ru-RU" dirty="0" smtClean="0"/>
              <a:t> </a:t>
            </a:r>
            <a:r>
              <a:rPr lang="ru-RU" dirty="0" err="1" smtClean="0"/>
              <a:t>көп жейт</a:t>
            </a:r>
            <a:r>
              <a:rPr lang="ru-RU" dirty="0" smtClean="0"/>
              <a:t>.  </a:t>
            </a:r>
          </a:p>
          <a:p>
            <a:endParaRPr lang="ru-RU" dirty="0"/>
          </a:p>
        </p:txBody>
      </p:sp>
      <p:sp>
        <p:nvSpPr>
          <p:cNvPr id="4" name="Содержимое 3"/>
          <p:cNvSpPr>
            <a:spLocks noGrp="1"/>
          </p:cNvSpPr>
          <p:nvPr>
            <p:ph sz="half" idx="2"/>
          </p:nvPr>
        </p:nvSpPr>
        <p:spPr/>
        <p:txBody>
          <a:bodyPr>
            <a:normAutofit fontScale="47500" lnSpcReduction="20000"/>
          </a:bodyPr>
          <a:lstStyle/>
          <a:p>
            <a:endParaRPr lang="ru-RU"/>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p:txBody>
          <a:bodyPr>
            <a:normAutofit fontScale="62500" lnSpcReduction="20000"/>
          </a:bodyPr>
          <a:lstStyle/>
          <a:p>
            <a:r>
              <a:rPr lang="ru-RU" dirty="0" err="1" smtClean="0"/>
              <a:t>Жырткыч</a:t>
            </a:r>
            <a:r>
              <a:rPr lang="ru-RU" dirty="0" smtClean="0"/>
              <a:t> </a:t>
            </a:r>
            <a:r>
              <a:rPr lang="ru-RU" dirty="0" err="1" smtClean="0"/>
              <a:t>жаныбарлар</a:t>
            </a:r>
            <a:r>
              <a:rPr lang="ru-RU" dirty="0" smtClean="0"/>
              <a:t>, </a:t>
            </a:r>
            <a:r>
              <a:rPr lang="ru-RU" dirty="0" err="1" smtClean="0"/>
              <a:t>жаныбардын</a:t>
            </a:r>
            <a:r>
              <a:rPr lang="ru-RU" dirty="0" smtClean="0"/>
              <a:t> </a:t>
            </a:r>
            <a:r>
              <a:rPr lang="ru-RU" dirty="0" err="1" smtClean="0"/>
              <a:t>тарпын</a:t>
            </a:r>
            <a:r>
              <a:rPr lang="ru-RU" dirty="0" smtClean="0"/>
              <a:t> </a:t>
            </a:r>
            <a:r>
              <a:rPr lang="ru-RU" dirty="0" err="1" smtClean="0"/>
              <a:t>жеген</a:t>
            </a:r>
            <a:r>
              <a:rPr lang="ru-RU" dirty="0" smtClean="0"/>
              <a:t> </a:t>
            </a:r>
            <a:r>
              <a:rPr lang="ru-RU" dirty="0" err="1" smtClean="0"/>
              <a:t>жаныбарлар</a:t>
            </a:r>
            <a:r>
              <a:rPr lang="ru-RU" dirty="0" smtClean="0"/>
              <a:t> </a:t>
            </a:r>
            <a:r>
              <a:rPr lang="ru-RU" dirty="0" err="1" smtClean="0"/>
              <a:t>калориялуу</a:t>
            </a:r>
            <a:r>
              <a:rPr lang="ru-RU" dirty="0" smtClean="0"/>
              <a:t> </a:t>
            </a:r>
            <a:r>
              <a:rPr lang="ru-RU" dirty="0" err="1" smtClean="0"/>
              <a:t>этти</a:t>
            </a:r>
            <a:r>
              <a:rPr lang="ru-RU" dirty="0" smtClean="0"/>
              <a:t> </a:t>
            </a:r>
            <a:r>
              <a:rPr lang="ru-RU" dirty="0" err="1" smtClean="0"/>
              <a:t>жеп</a:t>
            </a:r>
            <a:r>
              <a:rPr lang="ru-RU" dirty="0" smtClean="0"/>
              <a:t> </a:t>
            </a:r>
            <a:r>
              <a:rPr lang="ru-RU" dirty="0" err="1" smtClean="0"/>
              <a:t>алып</a:t>
            </a:r>
            <a:r>
              <a:rPr lang="ru-RU" dirty="0" smtClean="0"/>
              <a:t> </a:t>
            </a:r>
            <a:r>
              <a:rPr lang="ru-RU" dirty="0" err="1" smtClean="0"/>
              <a:t>канаттанып</a:t>
            </a:r>
            <a:r>
              <a:rPr lang="ru-RU" dirty="0" smtClean="0"/>
              <a:t> </a:t>
            </a:r>
            <a:r>
              <a:rPr lang="ru-RU" dirty="0" err="1" smtClean="0"/>
              <a:t>калат</a:t>
            </a:r>
            <a:r>
              <a:rPr lang="ru-RU" dirty="0" smtClean="0"/>
              <a:t>. </a:t>
            </a:r>
            <a:r>
              <a:rPr lang="ru-RU" dirty="0" err="1" smtClean="0"/>
              <a:t>Маймылар</a:t>
            </a:r>
            <a:r>
              <a:rPr lang="ru-RU" dirty="0" smtClean="0"/>
              <a:t>, </a:t>
            </a:r>
            <a:r>
              <a:rPr lang="ru-RU" dirty="0" err="1" smtClean="0"/>
              <a:t>австралопитектер</a:t>
            </a:r>
            <a:r>
              <a:rPr lang="ru-RU" dirty="0" smtClean="0"/>
              <a:t> </a:t>
            </a:r>
            <a:r>
              <a:rPr lang="ru-RU" dirty="0" err="1" smtClean="0"/>
              <a:t>эки</a:t>
            </a:r>
            <a:r>
              <a:rPr lang="ru-RU" dirty="0" smtClean="0"/>
              <a:t> </a:t>
            </a:r>
            <a:r>
              <a:rPr lang="ru-RU" dirty="0" err="1" smtClean="0"/>
              <a:t>тараптуу</a:t>
            </a:r>
            <a:r>
              <a:rPr lang="ru-RU" dirty="0" smtClean="0"/>
              <a:t> </a:t>
            </a:r>
            <a:r>
              <a:rPr lang="ru-RU" dirty="0" err="1" smtClean="0"/>
              <a:t>азыктанууга</a:t>
            </a:r>
            <a:r>
              <a:rPr lang="ru-RU" dirty="0" smtClean="0"/>
              <a:t> </a:t>
            </a:r>
            <a:r>
              <a:rPr lang="ru-RU" dirty="0" err="1" smtClean="0"/>
              <a:t>өтөт.</a:t>
            </a:r>
            <a:r>
              <a:rPr lang="ru-RU" dirty="0" smtClean="0"/>
              <a:t> </a:t>
            </a:r>
            <a:r>
              <a:rPr lang="ru-RU" dirty="0" err="1" smtClean="0"/>
              <a:t>Алар</a:t>
            </a:r>
            <a:r>
              <a:rPr lang="ru-RU" dirty="0" smtClean="0"/>
              <a:t> </a:t>
            </a:r>
            <a:r>
              <a:rPr lang="ru-RU" dirty="0" err="1" smtClean="0"/>
              <a:t>эт</a:t>
            </a:r>
            <a:r>
              <a:rPr lang="ru-RU" dirty="0" smtClean="0"/>
              <a:t> </a:t>
            </a:r>
            <a:r>
              <a:rPr lang="ru-RU" dirty="0" err="1" smtClean="0"/>
              <a:t>жана</a:t>
            </a:r>
            <a:r>
              <a:rPr lang="ru-RU" dirty="0" smtClean="0"/>
              <a:t> </a:t>
            </a:r>
            <a:r>
              <a:rPr lang="ru-RU" dirty="0" err="1" smtClean="0"/>
              <a:t>өсүмдүктөр менен</a:t>
            </a:r>
            <a:r>
              <a:rPr lang="ru-RU" dirty="0" smtClean="0"/>
              <a:t> </a:t>
            </a:r>
            <a:r>
              <a:rPr lang="ru-RU" dirty="0" err="1" smtClean="0"/>
              <a:t>тамактанууга</a:t>
            </a:r>
            <a:r>
              <a:rPr lang="ru-RU" dirty="0" smtClean="0"/>
              <a:t> </a:t>
            </a:r>
            <a:r>
              <a:rPr lang="ru-RU" dirty="0" err="1" smtClean="0"/>
              <a:t>өтөт.</a:t>
            </a:r>
            <a:r>
              <a:rPr lang="ru-RU" dirty="0" smtClean="0"/>
              <a:t> </a:t>
            </a:r>
            <a:r>
              <a:rPr lang="ru-RU" dirty="0" err="1" smtClean="0"/>
              <a:t>Тамак</a:t>
            </a:r>
            <a:r>
              <a:rPr lang="ru-RU" dirty="0" smtClean="0"/>
              <a:t> </a:t>
            </a:r>
            <a:r>
              <a:rPr lang="ru-RU" dirty="0" err="1" smtClean="0"/>
              <a:t>азыгын</a:t>
            </a:r>
            <a:r>
              <a:rPr lang="ru-RU" dirty="0" smtClean="0"/>
              <a:t> </a:t>
            </a:r>
            <a:r>
              <a:rPr lang="ru-RU" dirty="0" err="1" smtClean="0"/>
              <a:t>издөө алар</a:t>
            </a:r>
            <a:r>
              <a:rPr lang="ru-RU" dirty="0" smtClean="0"/>
              <a:t> </a:t>
            </a:r>
            <a:r>
              <a:rPr lang="ru-RU" dirty="0" err="1" smtClean="0"/>
              <a:t>жашаган</a:t>
            </a:r>
            <a:r>
              <a:rPr lang="ru-RU" dirty="0" smtClean="0"/>
              <a:t> </a:t>
            </a:r>
            <a:r>
              <a:rPr lang="ru-RU" dirty="0" err="1" smtClean="0"/>
              <a:t>аймактын</a:t>
            </a:r>
            <a:r>
              <a:rPr lang="ru-RU" dirty="0" smtClean="0"/>
              <a:t> </a:t>
            </a:r>
            <a:r>
              <a:rPr lang="ru-RU" dirty="0" err="1" smtClean="0"/>
              <a:t>кеңейишине алып</a:t>
            </a:r>
            <a:r>
              <a:rPr lang="ru-RU" dirty="0" smtClean="0"/>
              <a:t> </a:t>
            </a:r>
            <a:r>
              <a:rPr lang="ru-RU" dirty="0" err="1" smtClean="0"/>
              <a:t>келет</a:t>
            </a:r>
            <a:r>
              <a:rPr lang="ru-RU" dirty="0" smtClean="0"/>
              <a:t>. </a:t>
            </a:r>
            <a:r>
              <a:rPr lang="ru-RU" dirty="0" err="1" smtClean="0"/>
              <a:t>Австралопитектер</a:t>
            </a:r>
            <a:r>
              <a:rPr lang="ru-RU" dirty="0" smtClean="0"/>
              <a:t> </a:t>
            </a:r>
            <a:r>
              <a:rPr lang="ru-RU" dirty="0" err="1" smtClean="0"/>
              <a:t>саванналарда</a:t>
            </a:r>
            <a:r>
              <a:rPr lang="ru-RU" dirty="0" smtClean="0"/>
              <a:t> </a:t>
            </a:r>
            <a:r>
              <a:rPr lang="ru-RU" dirty="0" err="1" smtClean="0"/>
              <a:t>кеңири тарайт</a:t>
            </a:r>
            <a:r>
              <a:rPr lang="ru-RU" dirty="0" smtClean="0"/>
              <a:t>. </a:t>
            </a:r>
            <a:r>
              <a:rPr lang="ru-RU" dirty="0" err="1" smtClean="0"/>
              <a:t>Кээ</a:t>
            </a:r>
            <a:r>
              <a:rPr lang="ru-RU" dirty="0" smtClean="0"/>
              <a:t> </a:t>
            </a:r>
            <a:r>
              <a:rPr lang="ru-RU" dirty="0" err="1" smtClean="0"/>
              <a:t>бир</a:t>
            </a:r>
            <a:r>
              <a:rPr lang="ru-RU" dirty="0" smtClean="0"/>
              <a:t> </a:t>
            </a:r>
            <a:r>
              <a:rPr lang="ru-RU" dirty="0" err="1" smtClean="0"/>
              <a:t>туяктуу</a:t>
            </a:r>
            <a:r>
              <a:rPr lang="ru-RU" dirty="0" smtClean="0"/>
              <a:t> </a:t>
            </a:r>
            <a:r>
              <a:rPr lang="ru-RU" dirty="0" err="1" smtClean="0"/>
              <a:t>жаныбарлар</a:t>
            </a:r>
            <a:r>
              <a:rPr lang="ru-RU" dirty="0" smtClean="0"/>
              <a:t> сезон </a:t>
            </a:r>
            <a:r>
              <a:rPr lang="ru-RU" dirty="0" err="1" smtClean="0"/>
              <a:t>учурунда</a:t>
            </a:r>
            <a:r>
              <a:rPr lang="ru-RU" dirty="0" smtClean="0"/>
              <a:t> </a:t>
            </a:r>
            <a:r>
              <a:rPr lang="ru-RU" dirty="0" err="1" smtClean="0"/>
              <a:t>алыска</a:t>
            </a:r>
            <a:r>
              <a:rPr lang="ru-RU" dirty="0" smtClean="0"/>
              <a:t> </a:t>
            </a:r>
            <a:r>
              <a:rPr lang="ru-RU" dirty="0" err="1" smtClean="0"/>
              <a:t>чөп-чарлуу жерлерге</a:t>
            </a:r>
            <a:r>
              <a:rPr lang="ru-RU" dirty="0" smtClean="0"/>
              <a:t> </a:t>
            </a:r>
            <a:r>
              <a:rPr lang="ru-RU" dirty="0" err="1" smtClean="0"/>
              <a:t>көчүшөт</a:t>
            </a:r>
            <a:r>
              <a:rPr lang="ru-RU" dirty="0" smtClean="0"/>
              <a:t>.   </a:t>
            </a:r>
            <a:r>
              <a:rPr lang="ru-RU" dirty="0" err="1" smtClean="0"/>
              <a:t>Алардын</a:t>
            </a:r>
            <a:r>
              <a:rPr lang="ru-RU" dirty="0" smtClean="0"/>
              <a:t> </a:t>
            </a:r>
            <a:r>
              <a:rPr lang="ru-RU" dirty="0" err="1" smtClean="0"/>
              <a:t>артынан</a:t>
            </a:r>
            <a:r>
              <a:rPr lang="ru-RU" dirty="0" smtClean="0"/>
              <a:t> </a:t>
            </a:r>
            <a:r>
              <a:rPr lang="ru-RU" dirty="0" err="1" smtClean="0"/>
              <a:t>жырткыч</a:t>
            </a:r>
            <a:r>
              <a:rPr lang="ru-RU" dirty="0" smtClean="0"/>
              <a:t> </a:t>
            </a:r>
            <a:r>
              <a:rPr lang="ru-RU" dirty="0" err="1" smtClean="0"/>
              <a:t>жаныбарлар</a:t>
            </a:r>
            <a:r>
              <a:rPr lang="ru-RU" dirty="0" smtClean="0"/>
              <a:t> </a:t>
            </a:r>
            <a:r>
              <a:rPr lang="ru-RU" dirty="0" err="1" smtClean="0"/>
              <a:t>көчөт.</a:t>
            </a:r>
            <a:r>
              <a:rPr lang="ru-RU" dirty="0" smtClean="0"/>
              <a:t> </a:t>
            </a:r>
            <a:r>
              <a:rPr lang="ru-RU" dirty="0" err="1" smtClean="0"/>
              <a:t>Алыска</a:t>
            </a:r>
            <a:r>
              <a:rPr lang="ru-RU" dirty="0" smtClean="0"/>
              <a:t> </a:t>
            </a:r>
            <a:r>
              <a:rPr lang="ru-RU" dirty="0" err="1" smtClean="0"/>
              <a:t>көчүү чыдамкайлыкты</a:t>
            </a:r>
            <a:r>
              <a:rPr lang="ru-RU" dirty="0" smtClean="0"/>
              <a:t> </a:t>
            </a:r>
            <a:r>
              <a:rPr lang="ru-RU" dirty="0" err="1" smtClean="0"/>
              <a:t>талап</a:t>
            </a:r>
            <a:r>
              <a:rPr lang="ru-RU" dirty="0" smtClean="0"/>
              <a:t> </a:t>
            </a:r>
            <a:r>
              <a:rPr lang="ru-RU" dirty="0" err="1" smtClean="0"/>
              <a:t>кылат</a:t>
            </a:r>
            <a:r>
              <a:rPr lang="ru-RU" dirty="0" smtClean="0"/>
              <a:t>. </a:t>
            </a:r>
            <a:r>
              <a:rPr lang="ru-RU" dirty="0" err="1" smtClean="0"/>
              <a:t>Алыс</a:t>
            </a:r>
            <a:r>
              <a:rPr lang="ru-RU" dirty="0" smtClean="0"/>
              <a:t> </a:t>
            </a:r>
            <a:r>
              <a:rPr lang="ru-RU" dirty="0" err="1" smtClean="0"/>
              <a:t>жерлерге</a:t>
            </a:r>
            <a:r>
              <a:rPr lang="ru-RU" dirty="0" smtClean="0"/>
              <a:t> </a:t>
            </a:r>
            <a:r>
              <a:rPr lang="ru-RU" dirty="0" err="1" smtClean="0"/>
              <a:t>көчүү жөндөмдүүлүгүн калыптандырат</a:t>
            </a:r>
            <a:r>
              <a:rPr lang="ru-RU" dirty="0" smtClean="0"/>
              <a:t>. </a:t>
            </a:r>
          </a:p>
          <a:p>
            <a:endParaRPr lang="ru-RU" dirty="0"/>
          </a:p>
        </p:txBody>
      </p:sp>
      <p:sp>
        <p:nvSpPr>
          <p:cNvPr id="4" name="Содержимое 3"/>
          <p:cNvSpPr>
            <a:spLocks noGrp="1"/>
          </p:cNvSpPr>
          <p:nvPr>
            <p:ph sz="half" idx="2"/>
          </p:nvPr>
        </p:nvSpPr>
        <p:spPr/>
        <p:txBody>
          <a:bodyPr>
            <a:normAutofit fontScale="62500" lnSpcReduction="20000"/>
          </a:bodyPr>
          <a:lstStyle/>
          <a:p>
            <a:endParaRPr lang="ru-RU"/>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714876" y="274638"/>
            <a:ext cx="3971924" cy="1225536"/>
          </a:xfrm>
        </p:spPr>
        <p:txBody>
          <a:bodyPr/>
          <a:lstStyle/>
          <a:p>
            <a:endParaRPr lang="ru-RU" dirty="0"/>
          </a:p>
        </p:txBody>
      </p:sp>
      <p:sp>
        <p:nvSpPr>
          <p:cNvPr id="3" name="Содержимое 2"/>
          <p:cNvSpPr>
            <a:spLocks noGrp="1"/>
          </p:cNvSpPr>
          <p:nvPr>
            <p:ph sz="half" idx="1"/>
          </p:nvPr>
        </p:nvSpPr>
        <p:spPr>
          <a:xfrm>
            <a:off x="0" y="0"/>
            <a:ext cx="4495800" cy="6126163"/>
          </a:xfrm>
        </p:spPr>
        <p:txBody>
          <a:bodyPr>
            <a:normAutofit fontScale="55000" lnSpcReduction="20000"/>
          </a:bodyPr>
          <a:lstStyle/>
          <a:p>
            <a:r>
              <a:rPr lang="ru-RU" dirty="0" err="1" smtClean="0"/>
              <a:t>Жаныбардын</a:t>
            </a:r>
            <a:r>
              <a:rPr lang="ru-RU" dirty="0" smtClean="0"/>
              <a:t> </a:t>
            </a:r>
            <a:r>
              <a:rPr lang="ru-RU" dirty="0" err="1" smtClean="0"/>
              <a:t>дене</a:t>
            </a:r>
            <a:r>
              <a:rPr lang="ru-RU" dirty="0" smtClean="0"/>
              <a:t> </a:t>
            </a:r>
            <a:r>
              <a:rPr lang="ru-RU" dirty="0" err="1" smtClean="0"/>
              <a:t>түзүлүшүнүн чоңойушу, көп тамак</a:t>
            </a:r>
            <a:r>
              <a:rPr lang="ru-RU" dirty="0" smtClean="0"/>
              <a:t> </a:t>
            </a:r>
            <a:r>
              <a:rPr lang="ru-RU" dirty="0" err="1" smtClean="0"/>
              <a:t>азыгын</a:t>
            </a:r>
            <a:r>
              <a:rPr lang="ru-RU" dirty="0" smtClean="0"/>
              <a:t> </a:t>
            </a:r>
            <a:r>
              <a:rPr lang="ru-RU" dirty="0" err="1" smtClean="0"/>
              <a:t>табууга</a:t>
            </a:r>
            <a:r>
              <a:rPr lang="ru-RU" dirty="0" smtClean="0"/>
              <a:t> </a:t>
            </a:r>
            <a:r>
              <a:rPr lang="ru-RU" dirty="0" err="1" smtClean="0"/>
              <a:t>болгон</a:t>
            </a:r>
            <a:r>
              <a:rPr lang="ru-RU" dirty="0" smtClean="0"/>
              <a:t> </a:t>
            </a:r>
            <a:r>
              <a:rPr lang="ru-RU" dirty="0" err="1" smtClean="0"/>
              <a:t>аракет</a:t>
            </a:r>
            <a:r>
              <a:rPr lang="ru-RU" dirty="0" smtClean="0"/>
              <a:t> </a:t>
            </a:r>
            <a:r>
              <a:rPr lang="ru-RU" dirty="0" err="1" smtClean="0"/>
              <a:t>жырткыч</a:t>
            </a:r>
            <a:r>
              <a:rPr lang="ru-RU" dirty="0" smtClean="0"/>
              <a:t> </a:t>
            </a:r>
            <a:r>
              <a:rPr lang="ru-RU" dirty="0" err="1" smtClean="0"/>
              <a:t>менен</a:t>
            </a:r>
            <a:r>
              <a:rPr lang="ru-RU" dirty="0" smtClean="0"/>
              <a:t> </a:t>
            </a:r>
            <a:r>
              <a:rPr lang="ru-RU" dirty="0" err="1" smtClean="0"/>
              <a:t>анын</a:t>
            </a:r>
            <a:r>
              <a:rPr lang="ru-RU" dirty="0" smtClean="0"/>
              <a:t> </a:t>
            </a:r>
            <a:r>
              <a:rPr lang="ru-RU" dirty="0" err="1" smtClean="0"/>
              <a:t>олжосу</a:t>
            </a:r>
            <a:r>
              <a:rPr lang="ru-RU" dirty="0" smtClean="0"/>
              <a:t> </a:t>
            </a:r>
            <a:r>
              <a:rPr lang="ru-RU" dirty="0" err="1" smtClean="0"/>
              <a:t>болгон</a:t>
            </a:r>
            <a:r>
              <a:rPr lang="ru-RU" dirty="0" smtClean="0"/>
              <a:t> </a:t>
            </a:r>
            <a:r>
              <a:rPr lang="ru-RU" dirty="0" err="1" smtClean="0"/>
              <a:t>сүт эмүүчү жандыктын</a:t>
            </a:r>
            <a:r>
              <a:rPr lang="ru-RU" dirty="0" smtClean="0"/>
              <a:t> </a:t>
            </a:r>
            <a:r>
              <a:rPr lang="ru-RU" dirty="0" err="1" smtClean="0"/>
              <a:t>ортосундагы</a:t>
            </a:r>
            <a:r>
              <a:rPr lang="ru-RU" dirty="0" smtClean="0"/>
              <a:t> </a:t>
            </a:r>
            <a:r>
              <a:rPr lang="ru-RU" dirty="0" err="1" smtClean="0"/>
              <a:t>мамиленин</a:t>
            </a:r>
            <a:r>
              <a:rPr lang="ru-RU" dirty="0" smtClean="0"/>
              <a:t> </a:t>
            </a:r>
            <a:r>
              <a:rPr lang="ru-RU" dirty="0" err="1" smtClean="0"/>
              <a:t>өзгөрүшүнө алып</a:t>
            </a:r>
            <a:r>
              <a:rPr lang="ru-RU" dirty="0" smtClean="0"/>
              <a:t> </a:t>
            </a:r>
            <a:r>
              <a:rPr lang="ru-RU" dirty="0" err="1" smtClean="0"/>
              <a:t>келет</a:t>
            </a:r>
            <a:r>
              <a:rPr lang="ru-RU" dirty="0" smtClean="0"/>
              <a:t>. </a:t>
            </a:r>
            <a:r>
              <a:rPr lang="ru-RU" dirty="0" err="1" smtClean="0"/>
              <a:t>Күчтүү жырткычтар</a:t>
            </a:r>
            <a:r>
              <a:rPr lang="ru-RU" dirty="0" smtClean="0"/>
              <a:t> </a:t>
            </a:r>
            <a:r>
              <a:rPr lang="ru-RU" dirty="0" err="1" smtClean="0"/>
              <a:t>чоң жаныбарларды</a:t>
            </a:r>
            <a:r>
              <a:rPr lang="ru-RU" dirty="0" smtClean="0"/>
              <a:t> </a:t>
            </a:r>
            <a:r>
              <a:rPr lang="ru-RU" dirty="0" err="1" smtClean="0"/>
              <a:t>кармаганга</a:t>
            </a:r>
            <a:r>
              <a:rPr lang="ru-RU" dirty="0" smtClean="0"/>
              <a:t> </a:t>
            </a:r>
            <a:r>
              <a:rPr lang="ru-RU" dirty="0" err="1" smtClean="0"/>
              <a:t>аракеттенент</a:t>
            </a:r>
            <a:r>
              <a:rPr lang="ru-RU" dirty="0" smtClean="0"/>
              <a:t>. </a:t>
            </a:r>
            <a:r>
              <a:rPr lang="ru-RU" dirty="0" err="1" smtClean="0"/>
              <a:t>Күч жетпеген</a:t>
            </a:r>
            <a:r>
              <a:rPr lang="ru-RU" dirty="0" smtClean="0"/>
              <a:t> </a:t>
            </a:r>
            <a:r>
              <a:rPr lang="ru-RU" dirty="0" err="1" smtClean="0"/>
              <a:t>учурда</a:t>
            </a:r>
            <a:r>
              <a:rPr lang="ru-RU" dirty="0" smtClean="0"/>
              <a:t> </a:t>
            </a:r>
            <a:r>
              <a:rPr lang="ru-RU" dirty="0" err="1" smtClean="0"/>
              <a:t>үйүрү менен</a:t>
            </a:r>
            <a:r>
              <a:rPr lang="ru-RU" dirty="0" smtClean="0"/>
              <a:t> </a:t>
            </a:r>
            <a:r>
              <a:rPr lang="ru-RU" dirty="0" err="1" smtClean="0"/>
              <a:t>аңчылык кылуу</a:t>
            </a:r>
            <a:r>
              <a:rPr lang="ru-RU" dirty="0" smtClean="0"/>
              <a:t> </a:t>
            </a:r>
            <a:r>
              <a:rPr lang="ru-RU" dirty="0" err="1" smtClean="0"/>
              <a:t>өздөштүрүлөт.</a:t>
            </a:r>
            <a:r>
              <a:rPr lang="ru-RU" dirty="0" smtClean="0"/>
              <a:t> </a:t>
            </a:r>
          </a:p>
          <a:p>
            <a:r>
              <a:rPr lang="ru-RU" dirty="0" err="1" smtClean="0"/>
              <a:t>Жаныбардын</a:t>
            </a:r>
            <a:r>
              <a:rPr lang="ru-RU" dirty="0" smtClean="0"/>
              <a:t> </a:t>
            </a:r>
            <a:r>
              <a:rPr lang="ru-RU" dirty="0" err="1" smtClean="0"/>
              <a:t>денесинин</a:t>
            </a:r>
            <a:r>
              <a:rPr lang="ru-RU" dirty="0" smtClean="0"/>
              <a:t> </a:t>
            </a:r>
            <a:r>
              <a:rPr lang="ru-RU" dirty="0" err="1" smtClean="0"/>
              <a:t>чоңойушу анын</a:t>
            </a:r>
            <a:r>
              <a:rPr lang="ru-RU" dirty="0" smtClean="0"/>
              <a:t> </a:t>
            </a:r>
            <a:r>
              <a:rPr lang="ru-RU" dirty="0" err="1" smtClean="0"/>
              <a:t>көп жыл</a:t>
            </a:r>
            <a:r>
              <a:rPr lang="ru-RU" dirty="0" smtClean="0"/>
              <a:t> </a:t>
            </a:r>
            <a:r>
              <a:rPr lang="ru-RU" dirty="0" err="1" smtClean="0"/>
              <a:t>өмүр сүрүүгө алып</a:t>
            </a:r>
            <a:r>
              <a:rPr lang="ru-RU" dirty="0" smtClean="0"/>
              <a:t> </a:t>
            </a:r>
            <a:r>
              <a:rPr lang="ru-RU" dirty="0" err="1" smtClean="0"/>
              <a:t>келет</a:t>
            </a:r>
            <a:r>
              <a:rPr lang="ru-RU" dirty="0" smtClean="0"/>
              <a:t>. </a:t>
            </a:r>
            <a:r>
              <a:rPr lang="ru-RU" dirty="0" err="1" smtClean="0"/>
              <a:t>Көп жыл</a:t>
            </a:r>
            <a:r>
              <a:rPr lang="ru-RU" dirty="0" smtClean="0"/>
              <a:t> </a:t>
            </a:r>
            <a:r>
              <a:rPr lang="ru-RU" dirty="0" err="1" smtClean="0"/>
              <a:t>өмүр сүрүүнүн көрүнүктүү артыкчылыгы</a:t>
            </a:r>
            <a:r>
              <a:rPr lang="ru-RU" dirty="0" smtClean="0"/>
              <a:t> бар – </a:t>
            </a:r>
            <a:r>
              <a:rPr lang="ru-RU" dirty="0" err="1" smtClean="0"/>
              <a:t>турмуштук</a:t>
            </a:r>
            <a:r>
              <a:rPr lang="ru-RU" dirty="0" smtClean="0"/>
              <a:t> </a:t>
            </a:r>
            <a:r>
              <a:rPr lang="ru-RU" dirty="0" err="1" smtClean="0"/>
              <a:t>тажрыйба</a:t>
            </a:r>
            <a:r>
              <a:rPr lang="ru-RU" dirty="0" smtClean="0"/>
              <a:t> </a:t>
            </a:r>
            <a:r>
              <a:rPr lang="ru-RU" dirty="0" err="1" smtClean="0"/>
              <a:t>кө топтолот</a:t>
            </a:r>
            <a:r>
              <a:rPr lang="ru-RU" dirty="0" smtClean="0"/>
              <a:t> </a:t>
            </a:r>
            <a:r>
              <a:rPr lang="ru-RU" dirty="0" err="1" smtClean="0"/>
              <a:t>жана</a:t>
            </a:r>
            <a:r>
              <a:rPr lang="ru-RU" dirty="0" smtClean="0"/>
              <a:t> </a:t>
            </a:r>
            <a:r>
              <a:rPr lang="ru-RU" dirty="0" err="1" smtClean="0"/>
              <a:t>кийинки</a:t>
            </a:r>
            <a:r>
              <a:rPr lang="ru-RU" dirty="0" smtClean="0"/>
              <a:t> </a:t>
            </a:r>
            <a:r>
              <a:rPr lang="ru-RU" dirty="0" err="1" smtClean="0"/>
              <a:t>муунга</a:t>
            </a:r>
            <a:r>
              <a:rPr lang="ru-RU" dirty="0" smtClean="0"/>
              <a:t> </a:t>
            </a:r>
            <a:r>
              <a:rPr lang="ru-RU" dirty="0" err="1" smtClean="0"/>
              <a:t>өткөрүү жөндөмдүүлүгүн арттырат</a:t>
            </a:r>
            <a:r>
              <a:rPr lang="ru-RU" dirty="0" smtClean="0"/>
              <a:t>.</a:t>
            </a:r>
          </a:p>
          <a:p>
            <a:r>
              <a:rPr lang="ru-RU" dirty="0" err="1" smtClean="0"/>
              <a:t>Дененин</a:t>
            </a:r>
            <a:r>
              <a:rPr lang="ru-RU" dirty="0" smtClean="0"/>
              <a:t> </a:t>
            </a:r>
            <a:r>
              <a:rPr lang="ru-RU" dirty="0" err="1" smtClean="0"/>
              <a:t>чоңойушу мээнин</a:t>
            </a:r>
            <a:r>
              <a:rPr lang="ru-RU" dirty="0" smtClean="0"/>
              <a:t> </a:t>
            </a:r>
            <a:r>
              <a:rPr lang="ru-RU" dirty="0" err="1" smtClean="0"/>
              <a:t>чоңойушуна алып</a:t>
            </a:r>
            <a:r>
              <a:rPr lang="ru-RU" dirty="0" smtClean="0"/>
              <a:t> </a:t>
            </a:r>
            <a:r>
              <a:rPr lang="ru-RU" dirty="0" err="1" smtClean="0"/>
              <a:t>келет</a:t>
            </a:r>
            <a:r>
              <a:rPr lang="ru-RU" dirty="0" smtClean="0"/>
              <a:t>. </a:t>
            </a:r>
            <a:r>
              <a:rPr lang="ru-RU" dirty="0" err="1" smtClean="0"/>
              <a:t>Мээнин</a:t>
            </a:r>
            <a:r>
              <a:rPr lang="ru-RU" dirty="0" smtClean="0"/>
              <a:t> </a:t>
            </a:r>
            <a:r>
              <a:rPr lang="ru-RU" dirty="0" err="1" smtClean="0"/>
              <a:t>жөндөмү артат</a:t>
            </a:r>
            <a:r>
              <a:rPr lang="ru-RU" dirty="0" smtClean="0"/>
              <a:t>. </a:t>
            </a:r>
            <a:r>
              <a:rPr lang="ru-RU" dirty="0" err="1" smtClean="0"/>
              <a:t>Коомдун</a:t>
            </a:r>
            <a:r>
              <a:rPr lang="ru-RU" dirty="0" smtClean="0"/>
              <a:t> </a:t>
            </a:r>
            <a:r>
              <a:rPr lang="ru-RU" dirty="0" err="1" smtClean="0"/>
              <a:t>ичиндеги</a:t>
            </a:r>
            <a:r>
              <a:rPr lang="ru-RU" dirty="0" smtClean="0"/>
              <a:t> </a:t>
            </a:r>
            <a:r>
              <a:rPr lang="ru-RU" dirty="0" err="1" smtClean="0"/>
              <a:t>мамиле</a:t>
            </a:r>
            <a:r>
              <a:rPr lang="ru-RU" dirty="0" smtClean="0"/>
              <a:t> </a:t>
            </a:r>
            <a:r>
              <a:rPr lang="ru-RU" dirty="0" err="1" smtClean="0"/>
              <a:t>өсөт.</a:t>
            </a:r>
            <a:r>
              <a:rPr lang="ru-RU" dirty="0" smtClean="0"/>
              <a:t> </a:t>
            </a:r>
            <a:r>
              <a:rPr lang="ru-RU" dirty="0" err="1" smtClean="0"/>
              <a:t>Жакындарын</a:t>
            </a:r>
            <a:r>
              <a:rPr lang="ru-RU" dirty="0" smtClean="0"/>
              <a:t> </a:t>
            </a:r>
            <a:r>
              <a:rPr lang="ru-RU" dirty="0" err="1" smtClean="0"/>
              <a:t>жакшы</a:t>
            </a:r>
            <a:r>
              <a:rPr lang="ru-RU" dirty="0" smtClean="0"/>
              <a:t> </a:t>
            </a:r>
            <a:r>
              <a:rPr lang="ru-RU" dirty="0" err="1" smtClean="0"/>
              <a:t>тааныйт</a:t>
            </a:r>
            <a:r>
              <a:rPr lang="ru-RU" dirty="0" smtClean="0"/>
              <a:t>, </a:t>
            </a:r>
            <a:r>
              <a:rPr lang="ru-RU" dirty="0" err="1" smtClean="0"/>
              <a:t>алар</a:t>
            </a:r>
            <a:r>
              <a:rPr lang="ru-RU" dirty="0" smtClean="0"/>
              <a:t> </a:t>
            </a:r>
            <a:r>
              <a:rPr lang="ru-RU" dirty="0" err="1" smtClean="0"/>
              <a:t>менен</a:t>
            </a:r>
            <a:r>
              <a:rPr lang="ru-RU" dirty="0" smtClean="0"/>
              <a:t> </a:t>
            </a:r>
            <a:r>
              <a:rPr lang="ru-RU" dirty="0" err="1" smtClean="0"/>
              <a:t>болгон</a:t>
            </a:r>
            <a:r>
              <a:rPr lang="ru-RU" dirty="0" smtClean="0"/>
              <a:t> </a:t>
            </a:r>
            <a:r>
              <a:rPr lang="ru-RU" dirty="0" err="1" smtClean="0"/>
              <a:t>мамиленин</a:t>
            </a:r>
            <a:r>
              <a:rPr lang="ru-RU" dirty="0" smtClean="0"/>
              <a:t> </a:t>
            </a:r>
            <a:r>
              <a:rPr lang="ru-RU" dirty="0" err="1" smtClean="0"/>
              <a:t>мезгили</a:t>
            </a:r>
            <a:r>
              <a:rPr lang="ru-RU" dirty="0" smtClean="0"/>
              <a:t> </a:t>
            </a:r>
            <a:r>
              <a:rPr lang="ru-RU" dirty="0" err="1" smtClean="0"/>
              <a:t>узарат</a:t>
            </a:r>
            <a:r>
              <a:rPr lang="ru-RU" dirty="0" smtClean="0"/>
              <a:t>. </a:t>
            </a:r>
            <a:r>
              <a:rPr lang="ru-RU" dirty="0" err="1" smtClean="0"/>
              <a:t>Кийинки</a:t>
            </a:r>
            <a:r>
              <a:rPr lang="ru-RU" dirty="0" smtClean="0"/>
              <a:t> </a:t>
            </a:r>
            <a:r>
              <a:rPr lang="ru-RU" dirty="0" err="1" smtClean="0"/>
              <a:t>тукумга</a:t>
            </a:r>
            <a:r>
              <a:rPr lang="ru-RU" dirty="0" smtClean="0"/>
              <a:t> карата </a:t>
            </a:r>
            <a:r>
              <a:rPr lang="ru-RU" dirty="0" err="1" smtClean="0"/>
              <a:t>болгон</a:t>
            </a:r>
            <a:r>
              <a:rPr lang="ru-RU" dirty="0" smtClean="0"/>
              <a:t> </a:t>
            </a:r>
            <a:r>
              <a:rPr lang="ru-RU" dirty="0" err="1" smtClean="0"/>
              <a:t>мамиле</a:t>
            </a:r>
            <a:r>
              <a:rPr lang="ru-RU" dirty="0" smtClean="0"/>
              <a:t>, </a:t>
            </a:r>
            <a:r>
              <a:rPr lang="ru-RU" dirty="0" err="1" smtClean="0"/>
              <a:t>кам</a:t>
            </a:r>
            <a:r>
              <a:rPr lang="ru-RU" dirty="0" smtClean="0"/>
              <a:t> </a:t>
            </a:r>
            <a:r>
              <a:rPr lang="ru-RU" dirty="0" err="1" smtClean="0"/>
              <a:t>көрүү сезими</a:t>
            </a:r>
            <a:r>
              <a:rPr lang="ru-RU" dirty="0" smtClean="0"/>
              <a:t> </a:t>
            </a:r>
            <a:r>
              <a:rPr lang="ru-RU" dirty="0" err="1" smtClean="0"/>
              <a:t>тереңдейт</a:t>
            </a:r>
            <a:r>
              <a:rPr lang="ru-RU" dirty="0" smtClean="0"/>
              <a:t>. </a:t>
            </a:r>
            <a:r>
              <a:rPr lang="ru-RU" dirty="0" err="1" smtClean="0"/>
              <a:t>Аларды</a:t>
            </a:r>
            <a:r>
              <a:rPr lang="ru-RU" dirty="0" smtClean="0"/>
              <a:t> </a:t>
            </a:r>
            <a:r>
              <a:rPr lang="ru-RU" dirty="0" err="1" smtClean="0"/>
              <a:t>үйрөтүүгө атайын</a:t>
            </a:r>
            <a:r>
              <a:rPr lang="ru-RU" dirty="0" smtClean="0"/>
              <a:t> </a:t>
            </a:r>
            <a:r>
              <a:rPr lang="ru-RU" dirty="0" err="1" smtClean="0"/>
              <a:t>көңүл бөлүнөт.</a:t>
            </a:r>
            <a:endParaRPr lang="ru-RU" dirty="0" smtClean="0"/>
          </a:p>
          <a:p>
            <a:r>
              <a:rPr lang="ru-RU" dirty="0" err="1" smtClean="0"/>
              <a:t>Дененин</a:t>
            </a:r>
            <a:r>
              <a:rPr lang="ru-RU" dirty="0" smtClean="0"/>
              <a:t> </a:t>
            </a:r>
            <a:r>
              <a:rPr lang="ru-RU" dirty="0" err="1" smtClean="0"/>
              <a:t>чоңойушу көбөйүүнүн мезгилин</a:t>
            </a:r>
            <a:r>
              <a:rPr lang="ru-RU" dirty="0" smtClean="0"/>
              <a:t> </a:t>
            </a:r>
            <a:r>
              <a:rPr lang="ru-RU" dirty="0" err="1" smtClean="0"/>
              <a:t>узартат</a:t>
            </a:r>
            <a:r>
              <a:rPr lang="ru-RU" dirty="0" smtClean="0"/>
              <a:t> б.а. </a:t>
            </a:r>
            <a:r>
              <a:rPr lang="ru-RU" dirty="0" err="1" smtClean="0"/>
              <a:t>уруктангандан</a:t>
            </a:r>
            <a:r>
              <a:rPr lang="ru-RU" dirty="0" smtClean="0"/>
              <a:t> </a:t>
            </a:r>
            <a:r>
              <a:rPr lang="ru-RU" dirty="0" err="1" smtClean="0"/>
              <a:t>кийин</a:t>
            </a:r>
            <a:r>
              <a:rPr lang="ru-RU" dirty="0" smtClean="0"/>
              <a:t> </a:t>
            </a:r>
            <a:r>
              <a:rPr lang="ru-RU" dirty="0" err="1" smtClean="0"/>
              <a:t>энесинин</a:t>
            </a:r>
            <a:r>
              <a:rPr lang="ru-RU" dirty="0" smtClean="0"/>
              <a:t> </a:t>
            </a:r>
            <a:r>
              <a:rPr lang="ru-RU" dirty="0" err="1" smtClean="0"/>
              <a:t>боюнда</a:t>
            </a:r>
            <a:r>
              <a:rPr lang="ru-RU" dirty="0" smtClean="0"/>
              <a:t> </a:t>
            </a:r>
            <a:r>
              <a:rPr lang="ru-RU" dirty="0" err="1" smtClean="0"/>
              <a:t>көп мезгилде</a:t>
            </a:r>
            <a:r>
              <a:rPr lang="ru-RU" dirty="0" smtClean="0"/>
              <a:t> </a:t>
            </a:r>
            <a:r>
              <a:rPr lang="ru-RU" dirty="0" err="1" smtClean="0"/>
              <a:t>өсүп туулат</a:t>
            </a:r>
            <a:r>
              <a:rPr lang="ru-RU" dirty="0" smtClean="0"/>
              <a:t>. </a:t>
            </a:r>
            <a:r>
              <a:rPr lang="ru-RU" dirty="0" err="1" smtClean="0"/>
              <a:t>Сүт менен</a:t>
            </a:r>
            <a:r>
              <a:rPr lang="ru-RU" dirty="0" smtClean="0"/>
              <a:t> </a:t>
            </a:r>
            <a:r>
              <a:rPr lang="ru-RU" dirty="0" err="1" smtClean="0"/>
              <a:t>азыктану</a:t>
            </a:r>
            <a:r>
              <a:rPr lang="ru-RU" dirty="0" smtClean="0"/>
              <a:t> </a:t>
            </a:r>
            <a:r>
              <a:rPr lang="ru-RU" dirty="0" err="1" smtClean="0"/>
              <a:t>мезгили</a:t>
            </a:r>
            <a:r>
              <a:rPr lang="ru-RU" dirty="0" smtClean="0"/>
              <a:t> </a:t>
            </a:r>
            <a:r>
              <a:rPr lang="ru-RU" dirty="0" err="1" smtClean="0"/>
              <a:t>узарат</a:t>
            </a:r>
            <a:r>
              <a:rPr lang="ru-RU" dirty="0" smtClean="0"/>
              <a:t>.  </a:t>
            </a:r>
            <a:r>
              <a:rPr lang="ru-RU" dirty="0" err="1" smtClean="0"/>
              <a:t>Балалык</a:t>
            </a:r>
            <a:r>
              <a:rPr lang="ru-RU" dirty="0" smtClean="0"/>
              <a:t> </a:t>
            </a:r>
            <a:r>
              <a:rPr lang="ru-RU" dirty="0" err="1" smtClean="0"/>
              <a:t>мезгили</a:t>
            </a:r>
            <a:r>
              <a:rPr lang="ru-RU" dirty="0" smtClean="0"/>
              <a:t> </a:t>
            </a:r>
            <a:r>
              <a:rPr lang="ru-RU" dirty="0" err="1" smtClean="0"/>
              <a:t>узарат</a:t>
            </a:r>
            <a:r>
              <a:rPr lang="ru-RU" dirty="0" smtClean="0"/>
              <a:t>, </a:t>
            </a:r>
            <a:r>
              <a:rPr lang="ru-RU" dirty="0" err="1" smtClean="0"/>
              <a:t>бойго</a:t>
            </a:r>
            <a:r>
              <a:rPr lang="ru-RU" dirty="0" smtClean="0"/>
              <a:t> </a:t>
            </a:r>
            <a:r>
              <a:rPr lang="ru-RU" dirty="0" err="1" smtClean="0"/>
              <a:t>жетүү учуру</a:t>
            </a:r>
            <a:r>
              <a:rPr lang="ru-RU" dirty="0" smtClean="0"/>
              <a:t> </a:t>
            </a:r>
            <a:r>
              <a:rPr lang="ru-RU" dirty="0" err="1" smtClean="0"/>
              <a:t>кечеңдейт.</a:t>
            </a:r>
            <a:endParaRPr lang="ru-RU" dirty="0" smtClean="0"/>
          </a:p>
          <a:p>
            <a:endParaRPr lang="ru-RU" dirty="0"/>
          </a:p>
        </p:txBody>
      </p:sp>
      <p:sp>
        <p:nvSpPr>
          <p:cNvPr id="4" name="Содержимое 3"/>
          <p:cNvSpPr>
            <a:spLocks noGrp="1"/>
          </p:cNvSpPr>
          <p:nvPr>
            <p:ph sz="half" idx="2"/>
          </p:nvPr>
        </p:nvSpPr>
        <p:spPr/>
        <p:txBody>
          <a:bodyPr>
            <a:normAutofit fontScale="55000" lnSpcReduction="20000"/>
          </a:bodyPr>
          <a:lstStyle/>
          <a:p>
            <a:endParaRPr lang="ru-RU"/>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72066" y="285728"/>
            <a:ext cx="3714776" cy="2071702"/>
          </a:xfrm>
        </p:spPr>
        <p:txBody>
          <a:bodyPr>
            <a:normAutofit/>
          </a:bodyPr>
          <a:lstStyle/>
          <a:p>
            <a:r>
              <a:rPr lang="ru-RU" sz="2400" b="1" dirty="0" smtClean="0"/>
              <a:t>Австралопитек </a:t>
            </a:r>
            <a:r>
              <a:rPr lang="ru-RU" sz="2400" b="1" dirty="0" err="1" smtClean="0"/>
              <a:t>тегиндегилердин</a:t>
            </a:r>
            <a:r>
              <a:rPr lang="ru-RU" sz="2400" b="1" dirty="0" smtClean="0"/>
              <a:t> баш с</a:t>
            </a:r>
            <a:r>
              <a:rPr lang="ky-KG" sz="2400" b="1" dirty="0" smtClean="0"/>
              <a:t>өөктөрү</a:t>
            </a:r>
            <a:endParaRPr lang="ru-RU" sz="2400" b="1" dirty="0"/>
          </a:p>
        </p:txBody>
      </p:sp>
      <p:pic>
        <p:nvPicPr>
          <p:cNvPr id="1026" name="Picture 2" descr="C:\Documents and Settings\User.USER-PC\Desktop\Кравченко Социальная антропология\Копия Социальная антропология Кравченко 076.jpg"/>
          <p:cNvPicPr>
            <a:picLocks noGrp="1" noChangeAspect="1" noChangeArrowheads="1"/>
          </p:cNvPicPr>
          <p:nvPr>
            <p:ph idx="1"/>
          </p:nvPr>
        </p:nvPicPr>
        <p:blipFill>
          <a:blip r:embed="rId2" cstate="print"/>
          <a:srcRect/>
          <a:stretch>
            <a:fillRect/>
          </a:stretch>
        </p:blipFill>
        <p:spPr bwMode="auto">
          <a:xfrm>
            <a:off x="0" y="71721"/>
            <a:ext cx="4143372" cy="6786279"/>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389</TotalTime>
  <Words>1059</Words>
  <PresentationFormat>Экран (4:3)</PresentationFormat>
  <Paragraphs>23</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Тема Office</vt:lpstr>
      <vt:lpstr>Антропогенез жана биосфера Адамзаттын калыптанышынын биологиялык өбөлгөлөрү</vt:lpstr>
      <vt:lpstr>Слайд 2</vt:lpstr>
      <vt:lpstr>Слайд 3</vt:lpstr>
      <vt:lpstr>Слайд 4</vt:lpstr>
      <vt:lpstr>Слайд 5</vt:lpstr>
      <vt:lpstr>Слайд 6</vt:lpstr>
      <vt:lpstr>Слайд 7</vt:lpstr>
      <vt:lpstr>Слайд 8</vt:lpstr>
      <vt:lpstr>Австралопитек тегиндегилердин баш сөөктөрү</vt:lpstr>
      <vt:lpstr>Слайд 10</vt:lpstr>
      <vt:lpstr>Адам затынын байыркы мекени</vt:lpstr>
      <vt:lpstr>Доминирование потомков митохондриальной Евы</vt:lpstr>
      <vt:lpstr>Слайд 13</vt:lpstr>
      <vt:lpstr>Слайд 14</vt:lpstr>
      <vt:lpstr>Майкл Хаммер из Аризонского университета в Тусоне (США) интересуется, почему не учли результаты его исследования, когда была открыта редкая Y-хромосома у одного афроамериканца и 11 других мужчин из западного Камеруна. Он и его коллеги показали, что с учётом этих данных последний общий предок Y-хромосомы жил 338 тыс. лет назад.</vt:lpstr>
      <vt:lpstr>Грузия</vt:lpstr>
      <vt:lpstr>Слайд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Доминирование потомков митохондриальной Евы</dc:title>
  <cp:lastModifiedBy>Kubat</cp:lastModifiedBy>
  <cp:revision>44</cp:revision>
  <dcterms:modified xsi:type="dcterms:W3CDTF">2013-11-13T02:42:10Z</dcterms:modified>
</cp:coreProperties>
</file>