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920F-742A-4828-AF08-9BE51A46854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4937-4191-4BE0-B191-0144F179C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6984776" cy="2663156"/>
          </a:xfrm>
        </p:spPr>
        <p:txBody>
          <a:bodyPr>
            <a:normAutofit fontScale="25000" lnSpcReduction="20000"/>
          </a:bodyPr>
          <a:lstStyle/>
          <a:p>
            <a:endParaRPr lang="ru-RU" sz="7000" dirty="0" smtClean="0"/>
          </a:p>
          <a:p>
            <a:r>
              <a:rPr lang="ru-RU" sz="16800" dirty="0" smtClean="0">
                <a:solidFill>
                  <a:srgbClr val="002060"/>
                </a:solidFill>
              </a:rPr>
              <a:t>Тема</a:t>
            </a:r>
            <a:r>
              <a:rPr lang="ru-RU" sz="17600" dirty="0" smtClean="0">
                <a:solidFill>
                  <a:srgbClr val="002060"/>
                </a:solidFill>
              </a:rPr>
              <a:t>: </a:t>
            </a:r>
            <a:r>
              <a:rPr lang="ru-RU" sz="21600" b="1" dirty="0" smtClean="0">
                <a:solidFill>
                  <a:srgbClr val="FF0000"/>
                </a:solidFill>
              </a:rPr>
              <a:t>Адам </a:t>
            </a:r>
            <a:r>
              <a:rPr lang="ru-RU" sz="21600" b="1" dirty="0" err="1" smtClean="0">
                <a:solidFill>
                  <a:srgbClr val="FF0000"/>
                </a:solidFill>
              </a:rPr>
              <a:t>коомунун</a:t>
            </a:r>
            <a:r>
              <a:rPr lang="ru-RU" sz="21600" b="1" dirty="0" smtClean="0">
                <a:solidFill>
                  <a:srgbClr val="FF0000"/>
                </a:solidFill>
              </a:rPr>
              <a:t> </a:t>
            </a:r>
            <a:r>
              <a:rPr lang="ru-RU" sz="21600" b="1" dirty="0" err="1" smtClean="0">
                <a:solidFill>
                  <a:srgbClr val="FF0000"/>
                </a:solidFill>
              </a:rPr>
              <a:t>калыптанышы</a:t>
            </a:r>
            <a:r>
              <a:rPr lang="ru-RU" sz="21600" b="1" dirty="0" smtClean="0">
                <a:solidFill>
                  <a:srgbClr val="FF0000"/>
                </a:solidFill>
              </a:rPr>
              <a:t> </a:t>
            </a:r>
            <a:endParaRPr lang="en-US" sz="16800" b="1" dirty="0" smtClean="0">
              <a:solidFill>
                <a:srgbClr val="FF0000"/>
              </a:solidFill>
            </a:endParaRPr>
          </a:p>
          <a:p>
            <a:r>
              <a:rPr lang="en-US" sz="11200" b="1" i="1" dirty="0" smtClean="0">
                <a:solidFill>
                  <a:srgbClr val="00B0F0"/>
                </a:solidFill>
              </a:rPr>
              <a:t>      (II </a:t>
            </a:r>
            <a:r>
              <a:rPr lang="ky-KG" sz="11200" b="1" i="1" dirty="0" smtClean="0">
                <a:solidFill>
                  <a:srgbClr val="00B0F0"/>
                </a:solidFill>
              </a:rPr>
              <a:t>главаны кайталоо</a:t>
            </a:r>
            <a:r>
              <a:rPr lang="en-US" sz="11200" b="1" i="1" dirty="0" smtClean="0">
                <a:solidFill>
                  <a:srgbClr val="00B0F0"/>
                </a:solidFill>
              </a:rPr>
              <a:t>)</a:t>
            </a:r>
            <a:endParaRPr lang="ru-RU" sz="11200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Admin\Мои документы\первобытные люди\image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Мои документы\первобытные люди\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27670"/>
            <a:ext cx="3643338" cy="273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Неандерталдар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91" y="1857364"/>
            <a:ext cx="3585779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4688843" cy="3500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Акыл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эстүү адам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321386" cy="5090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3" y="285728"/>
          <a:ext cx="8678199" cy="632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245"/>
                <a:gridCol w="1697273"/>
                <a:gridCol w="1443402"/>
                <a:gridCol w="1469270"/>
                <a:gridCol w="2002009"/>
              </a:tblGrid>
              <a:tr h="11172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Жандыктын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аталышы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Жаныбардын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белгилери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Адамдын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белгилери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Адам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коомунун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белгилери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Табылган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жерлери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26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Дриопитектер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Передвигают-ся</a:t>
                      </a:r>
                      <a:r>
                        <a:rPr lang="ru-RU" dirty="0" smtClean="0"/>
                        <a:t> на 4-х конечностях. Питаются растительной и животной пищей.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наблюда-ются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наблюдаются.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млн.лет назад, тропические леса Африки и Евразии</a:t>
                      </a:r>
                      <a:endParaRPr lang="ru-RU" dirty="0"/>
                    </a:p>
                  </a:txBody>
                  <a:tcPr/>
                </a:tc>
              </a:tr>
              <a:tr h="1260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Австралопитек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Сообща охотились, занимались </a:t>
                      </a:r>
                      <a:r>
                        <a:rPr lang="ru-RU" dirty="0" err="1" smtClean="0"/>
                        <a:t>собирательст-вом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Ходили на двух ногах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млн.лет назад, Юго-Западная Африка</a:t>
                      </a:r>
                      <a:endParaRPr lang="ru-RU" dirty="0"/>
                    </a:p>
                  </a:txBody>
                  <a:tcPr/>
                </a:tc>
              </a:tr>
              <a:tr h="149635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«Жөндөмдүү адам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Напоминает обезьяну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Умели </a:t>
                      </a:r>
                      <a:r>
                        <a:rPr lang="ru-RU" dirty="0" err="1" smtClean="0"/>
                        <a:t>заготавли-вать</a:t>
                      </a:r>
                      <a:r>
                        <a:rPr lang="ru-RU" dirty="0" smtClean="0"/>
                        <a:t> простейшие орудия для охоты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млн.лет назад, Юго-Западная Африка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86190"/>
            <a:ext cx="785818" cy="105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1578347" cy="166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00702"/>
            <a:ext cx="1723304" cy="87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339752" y="1412776"/>
            <a:ext cx="158417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1412776"/>
            <a:ext cx="136815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1412776"/>
            <a:ext cx="136815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1412776"/>
            <a:ext cx="187220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3429000"/>
            <a:ext cx="15841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3429000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3429000"/>
            <a:ext cx="13681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48264" y="3429000"/>
            <a:ext cx="187220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4913784"/>
            <a:ext cx="1584176" cy="168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4913784"/>
            <a:ext cx="1368152" cy="168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4913784"/>
            <a:ext cx="1368152" cy="168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4913784"/>
            <a:ext cx="1872208" cy="168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0"/>
          <a:ext cx="9144001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546"/>
                <a:gridCol w="858230"/>
                <a:gridCol w="2780992"/>
                <a:gridCol w="1813686"/>
                <a:gridCol w="1662547"/>
              </a:tblGrid>
              <a:tr h="1421694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Жандыктардын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аталышы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Жаныбардын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белгилери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Адамдын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белгилери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Адам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коомунун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белгилери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Табылган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жерлери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16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Байыркы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ад-р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Овладели огнем.</a:t>
                      </a:r>
                      <a:r>
                        <a:rPr lang="ru-RU" baseline="0" dirty="0" smtClean="0"/>
                        <a:t> Имели  камня  напоминающие </a:t>
                      </a:r>
                      <a:r>
                        <a:rPr lang="ru-RU" baseline="0" dirty="0" err="1" smtClean="0"/>
                        <a:t>совр</a:t>
                      </a:r>
                      <a:r>
                        <a:rPr lang="ru-RU" baseline="0" dirty="0" smtClean="0"/>
                        <a:t>. нож и рубило, Первичные признаки звуковой речи.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 млн. назад, Африка, Европа, Азия.</a:t>
                      </a:r>
                      <a:endParaRPr lang="ru-RU" dirty="0"/>
                    </a:p>
                  </a:txBody>
                  <a:tcPr/>
                </a:tc>
              </a:tr>
              <a:tr h="1421694">
                <a:tc>
                  <a:txBody>
                    <a:bodyPr/>
                    <a:lstStyle/>
                    <a:p>
                      <a:r>
                        <a:rPr lang="ru-RU" dirty="0" smtClean="0"/>
                        <a:t>5. </a:t>
                      </a:r>
                      <a:r>
                        <a:rPr lang="ru-RU" dirty="0" err="1" smtClean="0"/>
                        <a:t>Неандерталь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Умели строить жилища – полуземлянки, очаги. Встречаются места захоронения.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 тыс. лет назад, расселились по всей планете.</a:t>
                      </a:r>
                      <a:endParaRPr lang="ru-RU" dirty="0"/>
                    </a:p>
                  </a:txBody>
                  <a:tcPr/>
                </a:tc>
              </a:tr>
              <a:tr h="2221397">
                <a:tc>
                  <a:txBody>
                    <a:bodyPr/>
                    <a:lstStyle/>
                    <a:p>
                      <a:r>
                        <a:rPr lang="ru-RU" dirty="0" smtClean="0"/>
                        <a:t>6. </a:t>
                      </a:r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Акылдуу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адам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Жилища: пещеры, полуземлянки, шалаши. Ямы-хранилища. Орудия труда:</a:t>
                      </a:r>
                      <a:r>
                        <a:rPr lang="ru-RU" baseline="0" dirty="0" smtClean="0"/>
                        <a:t> каменные рубила, ножи, костяные крючки, иглы.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Современная хозяйственная деятельность. Некоторые существа захоронены отдельно от жилищ.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лет назад, Африка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85184"/>
            <a:ext cx="1781709" cy="108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1357322" cy="101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64307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915816" y="1484784"/>
            <a:ext cx="27363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2996952"/>
            <a:ext cx="27363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437112"/>
            <a:ext cx="273630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484784"/>
            <a:ext cx="17281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996952"/>
            <a:ext cx="17281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4437112"/>
            <a:ext cx="172819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24328" y="1484784"/>
            <a:ext cx="16196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4328" y="2996952"/>
            <a:ext cx="16196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4437112"/>
            <a:ext cx="161967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1484784"/>
            <a:ext cx="7920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2996952"/>
            <a:ext cx="7920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4437112"/>
            <a:ext cx="7920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y-KG" sz="4000" b="1" dirty="0" smtClean="0">
                <a:solidFill>
                  <a:srgbClr val="FF0000"/>
                </a:solidFill>
              </a:rPr>
              <a:t>Семинардык сабактын актуалдуулугу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err="1" smtClean="0"/>
              <a:t>Адамзаттын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тарыхы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кандай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жана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кайсы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окуядан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башталган</a:t>
            </a:r>
            <a:r>
              <a:rPr lang="ru-RU" sz="6000" b="1" dirty="0" smtClean="0"/>
              <a:t>?</a:t>
            </a:r>
            <a:endParaRPr lang="ru-RU" sz="6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00570"/>
            <a:ext cx="3514725" cy="1933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y-KG" sz="6600" b="1" dirty="0" smtClean="0">
                <a:solidFill>
                  <a:srgbClr val="FF0000"/>
                </a:solidFill>
              </a:rPr>
              <a:t>Көз караштар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dirty="0" smtClean="0">
                <a:solidFill>
                  <a:srgbClr val="C00000"/>
                </a:solidFill>
              </a:rPr>
              <a:t>«</a:t>
            </a:r>
            <a:r>
              <a:rPr lang="ru-RU" sz="5400" dirty="0" err="1" smtClean="0">
                <a:solidFill>
                  <a:srgbClr val="C00000"/>
                </a:solidFill>
              </a:rPr>
              <a:t>Диний</a:t>
            </a:r>
            <a:r>
              <a:rPr lang="ru-RU" sz="5400" dirty="0" smtClean="0">
                <a:solidFill>
                  <a:srgbClr val="C00000"/>
                </a:solidFill>
              </a:rPr>
              <a:t>» </a:t>
            </a:r>
            <a:r>
              <a:rPr lang="ru-RU" sz="5400" dirty="0" smtClean="0"/>
              <a:t>(</a:t>
            </a:r>
            <a:r>
              <a:rPr lang="ru-RU" sz="5400" dirty="0" err="1" smtClean="0"/>
              <a:t>Адамды</a:t>
            </a:r>
            <a:r>
              <a:rPr lang="ru-RU" sz="5400" dirty="0" smtClean="0"/>
              <a:t> </a:t>
            </a:r>
            <a:r>
              <a:rPr lang="ru-RU" sz="5400" dirty="0" err="1" smtClean="0"/>
              <a:t>кудай</a:t>
            </a:r>
            <a:r>
              <a:rPr lang="ru-RU" sz="5400" dirty="0" smtClean="0"/>
              <a:t> </a:t>
            </a:r>
            <a:r>
              <a:rPr lang="ru-RU" sz="5400" dirty="0" err="1" smtClean="0"/>
              <a:t>жараткан</a:t>
            </a:r>
            <a:r>
              <a:rPr lang="ru-RU" sz="5400" dirty="0" smtClean="0"/>
              <a:t>). </a:t>
            </a:r>
            <a:endParaRPr lang="ru-RU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5400" dirty="0" err="1" smtClean="0">
                <a:solidFill>
                  <a:srgbClr val="C00000"/>
                </a:solidFill>
              </a:rPr>
              <a:t>Илимий</a:t>
            </a:r>
            <a:r>
              <a:rPr lang="ru-RU" sz="5400" dirty="0" smtClean="0"/>
              <a:t>(</a:t>
            </a:r>
            <a:r>
              <a:rPr lang="ru-RU" sz="5400" dirty="0" err="1" smtClean="0"/>
              <a:t>адам</a:t>
            </a:r>
            <a:r>
              <a:rPr lang="ru-RU" sz="5400" dirty="0" smtClean="0"/>
              <a:t> </a:t>
            </a:r>
            <a:r>
              <a:rPr lang="ru-RU" sz="5400" dirty="0" err="1" smtClean="0"/>
              <a:t>маймылдан</a:t>
            </a:r>
            <a:r>
              <a:rPr lang="ru-RU" sz="5400" dirty="0" smtClean="0"/>
              <a:t> </a:t>
            </a:r>
            <a:r>
              <a:rPr lang="ru-RU" sz="5400" dirty="0" err="1" smtClean="0"/>
              <a:t>келип</a:t>
            </a:r>
            <a:r>
              <a:rPr lang="ru-RU" sz="5400" dirty="0" smtClean="0"/>
              <a:t> </a:t>
            </a:r>
            <a:r>
              <a:rPr lang="ru-RU" sz="5400" dirty="0" err="1" smtClean="0"/>
              <a:t>чыккан</a:t>
            </a:r>
            <a:r>
              <a:rPr lang="ru-RU" sz="5400" dirty="0" smtClean="0"/>
              <a:t>).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Тарыхый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булактар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dmin\Мои документы\первобытные люди\img_1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2571768" cy="1576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Admin\Мои документы\первобытные люди\im3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2614384" cy="1902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Двойная стрелка вверх/вниз 10"/>
          <p:cNvSpPr/>
          <p:nvPr/>
        </p:nvSpPr>
        <p:spPr>
          <a:xfrm rot="16200000">
            <a:off x="4357686" y="928670"/>
            <a:ext cx="785818" cy="2500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dirty="0" err="1" smtClean="0"/>
              <a:t>Жазуу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булактары</a:t>
            </a:r>
            <a:endParaRPr lang="ru-RU" sz="2000" dirty="0"/>
          </a:p>
        </p:txBody>
      </p:sp>
      <p:pic>
        <p:nvPicPr>
          <p:cNvPr id="2052" name="Picture 4" descr="C:\Documents and Settings\Admin\Мои документы\первобытные люди\0003-003-Otkuda-my-znaem-o-pervobytnykh-ljudja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357454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Documents and Settings\Admin\Мои документы\первобытные люд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071546"/>
            <a:ext cx="2357434" cy="1846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Двойная стрелка вверх/вниз 14"/>
          <p:cNvSpPr/>
          <p:nvPr/>
        </p:nvSpPr>
        <p:spPr>
          <a:xfrm rot="16200000">
            <a:off x="4349136" y="2931784"/>
            <a:ext cx="785818" cy="2500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dirty="0" err="1" smtClean="0"/>
              <a:t>Эмгек</a:t>
            </a:r>
            <a:r>
              <a:rPr lang="ru-RU" sz="2000" dirty="0" smtClean="0"/>
              <a:t> </a:t>
            </a:r>
            <a:r>
              <a:rPr lang="ru-RU" sz="2000" dirty="0" err="1" smtClean="0"/>
              <a:t>куралдары</a:t>
            </a:r>
            <a:endParaRPr lang="ru-RU" sz="2000" dirty="0"/>
          </a:p>
        </p:txBody>
      </p:sp>
      <p:sp>
        <p:nvSpPr>
          <p:cNvPr id="17" name="Двойная стрелка вверх/вниз 16"/>
          <p:cNvSpPr/>
          <p:nvPr/>
        </p:nvSpPr>
        <p:spPr>
          <a:xfrm rot="16200000">
            <a:off x="4277128" y="4659976"/>
            <a:ext cx="785818" cy="2500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dirty="0" err="1" smtClean="0"/>
              <a:t>Оозэки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булактар</a:t>
            </a:r>
            <a:endParaRPr lang="ru-RU" sz="2000" dirty="0"/>
          </a:p>
        </p:txBody>
      </p:sp>
      <p:pic>
        <p:nvPicPr>
          <p:cNvPr id="2054" name="Picture 6" descr="C:\Documents and Settings\Admin\Мои документы\первобытные люди\hominida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072074"/>
            <a:ext cx="2571768" cy="159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Documents and Settings\Admin\Мои документы\первобытные люди\pitekantr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929198"/>
            <a:ext cx="2333620" cy="1678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0328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Аракеттенүү алгоритми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748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тегинин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келип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чыгышы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окумуштуулардын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көз караштары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иштөө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Алардын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көз караштарын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окуп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өзүңөрдүн пикирлерди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билдиргиле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айбандын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окшоштуктарын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салыштыргыла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жөндөмдүүлүктөр болгонунун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крсөткүлө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Таблицага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жөнүндөгү маалыматтарды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киригизгиле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Алардын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коомдук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бирикмелерин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эсептөөгө блобу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Алардын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жашаган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жерлерин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картадан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Маалыматтарды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таблицага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киригизүү.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Дриопитектер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4281561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96452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Австралопитектер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28802"/>
            <a:ext cx="5279253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284797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Жөндөмдүү адам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142984"/>
            <a:ext cx="2357454" cy="2447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86190"/>
            <a:ext cx="5715040" cy="2902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</a:rPr>
              <a:t>Байыркы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адамдар</a:t>
            </a:r>
            <a:r>
              <a:rPr lang="ru-RU" sz="5400" b="1" dirty="0" smtClean="0">
                <a:solidFill>
                  <a:srgbClr val="FF0000"/>
                </a:solidFill>
              </a:rPr>
              <a:t>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357190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714776" cy="5185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318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Семинардык сабактын актуалдуулугу:</vt:lpstr>
      <vt:lpstr>Көз караштар</vt:lpstr>
      <vt:lpstr>Тарыхый булактар:</vt:lpstr>
      <vt:lpstr>Аракеттенүү алгоритми:</vt:lpstr>
      <vt:lpstr>Дриопитектер</vt:lpstr>
      <vt:lpstr>Австралопитектер </vt:lpstr>
      <vt:lpstr>«Жөндөмдүү адам»</vt:lpstr>
      <vt:lpstr>«Байыркы адамдар»</vt:lpstr>
      <vt:lpstr>Неандерталдар </vt:lpstr>
      <vt:lpstr>«Акыл эстүү адам»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система «Школа 2100»  5 класс</dc:title>
  <dc:creator>Admin</dc:creator>
  <cp:lastModifiedBy>Admin</cp:lastModifiedBy>
  <cp:revision>23</cp:revision>
  <dcterms:created xsi:type="dcterms:W3CDTF">2010-07-19T16:15:29Z</dcterms:created>
  <dcterms:modified xsi:type="dcterms:W3CDTF">2014-12-17T07:07:30Z</dcterms:modified>
</cp:coreProperties>
</file>